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34"/>
  </p:notesMasterIdLst>
  <p:sldIdLst>
    <p:sldId id="285" r:id="rId3"/>
    <p:sldId id="429" r:id="rId4"/>
    <p:sldId id="287" r:id="rId5"/>
    <p:sldId id="288" r:id="rId6"/>
    <p:sldId id="399" r:id="rId7"/>
    <p:sldId id="407" r:id="rId8"/>
    <p:sldId id="297" r:id="rId9"/>
    <p:sldId id="299" r:id="rId10"/>
    <p:sldId id="400" r:id="rId11"/>
    <p:sldId id="301" r:id="rId12"/>
    <p:sldId id="383" r:id="rId13"/>
    <p:sldId id="431" r:id="rId14"/>
    <p:sldId id="393" r:id="rId15"/>
    <p:sldId id="432" r:id="rId16"/>
    <p:sldId id="420" r:id="rId17"/>
    <p:sldId id="430" r:id="rId18"/>
    <p:sldId id="402" r:id="rId19"/>
    <p:sldId id="404" r:id="rId20"/>
    <p:sldId id="395" r:id="rId21"/>
    <p:sldId id="351" r:id="rId22"/>
    <p:sldId id="350" r:id="rId23"/>
    <p:sldId id="409" r:id="rId24"/>
    <p:sldId id="389" r:id="rId25"/>
    <p:sldId id="396" r:id="rId26"/>
    <p:sldId id="411" r:id="rId27"/>
    <p:sldId id="359" r:id="rId28"/>
    <p:sldId id="354" r:id="rId29"/>
    <p:sldId id="394" r:id="rId30"/>
    <p:sldId id="382" r:id="rId31"/>
    <p:sldId id="458" r:id="rId32"/>
    <p:sldId id="398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A0A40-CAC0-44AE-87C4-6B95B5D14979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22E78-BA83-4785-AB12-44502AC09B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6%B3%9B%E6%96%AF%E6%8B%89%E5%A4%AB%E9%A2%9C%E8%89%B2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baike.baidu.com/item/%E4%BA%BA%E7%B1%BB%E6%96%87%E6%98%8E" TargetMode="External"/><Relationship Id="rId5" Type="http://schemas.openxmlformats.org/officeDocument/2006/relationships/hyperlink" Target="https://baike.baidu.com/item/%E6%B0%B4%E5%8A%9B/6999125" TargetMode="External"/><Relationship Id="rId4" Type="http://schemas.openxmlformats.org/officeDocument/2006/relationships/hyperlink" Target="https://baike.baidu.com/item/%E4%BA%9A%E5%AF%92%E5%B8%A6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255D-D20A-4DA7-97E7-A3238819520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255D-D20A-4DA7-97E7-A32388195205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俄罗斯面积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1709.8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万千米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²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，是唯一一个地跨亚、欧两大洲和东、西两半球的国家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255D-D20A-4DA7-97E7-A3238819520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/>
              <a:t>“五海通航”不仅建立了俄罗斯欧洲部分的水运联系，而且还方便了俄罗斯和中亚、西亚、欧洲西部等地的交通联系。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255D-D20A-4DA7-97E7-A32388195205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删掉了“地势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变化如何？ </a:t>
            </a:r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255D-D20A-4DA7-97E7-A32388195205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255D-D20A-4DA7-97E7-A32388195205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俄罗斯国旗，即俄罗斯联邦国旗，采用传统的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泛斯拉夫颜色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，旗面由三个平行且相等的横长方形组成，由上到下依次是白、蓝、红三色。旗帜中的白色代表寒带一年四季的白雪茫茫，蓝色代表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亚寒带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，又象征俄罗斯丰富的地下矿藏和森林、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水力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等自然资源，红色是温带的标志，也象征俄罗斯的悠久历史和对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人类文明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的贡献。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255D-D20A-4DA7-97E7-A32388195205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4192622"/>
            <a:ext cx="12192000" cy="1469941"/>
            <a:chOff x="0" y="4237013"/>
            <a:chExt cx="12192000" cy="1469941"/>
          </a:xfrm>
        </p:grpSpPr>
        <p:sp>
          <p:nvSpPr>
            <p:cNvPr id="8" name="矩形 7"/>
            <p:cNvSpPr/>
            <p:nvPr/>
          </p:nvSpPr>
          <p:spPr>
            <a:xfrm>
              <a:off x="0" y="4237013"/>
              <a:ext cx="12192000" cy="1381159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0" y="5618172"/>
              <a:ext cx="12192000" cy="88782"/>
              <a:chOff x="0" y="5618172"/>
              <a:chExt cx="13849164" cy="72414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0" y="5618173"/>
                <a:ext cx="4616388" cy="72413"/>
              </a:xfrm>
              <a:prstGeom prst="rect">
                <a:avLst/>
              </a:prstGeom>
              <a:solidFill>
                <a:srgbClr val="97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4616388" y="5618173"/>
                <a:ext cx="4616388" cy="72413"/>
              </a:xfrm>
              <a:prstGeom prst="rect">
                <a:avLst/>
              </a:prstGeom>
              <a:solidFill>
                <a:srgbClr val="E966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9232776" y="5618172"/>
                <a:ext cx="4616388" cy="72413"/>
              </a:xfrm>
              <a:prstGeom prst="rect">
                <a:avLst/>
              </a:prstGeom>
              <a:solidFill>
                <a:srgbClr val="2B2E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3202041" y="4687412"/>
            <a:ext cx="7465959" cy="943591"/>
          </a:xfrm>
        </p:spPr>
        <p:txBody>
          <a:bodyPr anchor="ctr"/>
          <a:lstStyle>
            <a:lvl1pPr algn="just">
              <a:defRPr sz="6000">
                <a:solidFill>
                  <a:srgbClr val="2B2E31"/>
                </a:solidFill>
              </a:defRPr>
            </a:lvl1pPr>
          </a:lstStyle>
          <a:p>
            <a:r>
              <a:rPr lang="zh-CN" altLang="en-US" dirty="0"/>
              <a:t>亚洲概述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3202041" y="4314549"/>
            <a:ext cx="7465959" cy="481840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rgbClr val="2B2E3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第七章 亚洲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1812957" y="4376424"/>
            <a:ext cx="281693" cy="1007630"/>
          </a:xfrm>
          <a:custGeom>
            <a:avLst/>
            <a:gdLst/>
            <a:ahLst/>
            <a:cxnLst/>
            <a:rect l="l" t="t" r="r" b="b"/>
            <a:pathLst>
              <a:path w="281693" h="1007630">
                <a:moveTo>
                  <a:pt x="230705" y="872337"/>
                </a:moveTo>
                <a:lnTo>
                  <a:pt x="254937" y="872337"/>
                </a:lnTo>
                <a:cubicBezTo>
                  <a:pt x="260269" y="889775"/>
                  <a:pt x="265128" y="909799"/>
                  <a:pt x="269514" y="932411"/>
                </a:cubicBezTo>
                <a:cubicBezTo>
                  <a:pt x="273900" y="955023"/>
                  <a:pt x="277623" y="980096"/>
                  <a:pt x="280683" y="1007630"/>
                </a:cubicBezTo>
                <a:lnTo>
                  <a:pt x="257966" y="1007630"/>
                </a:lnTo>
                <a:cubicBezTo>
                  <a:pt x="254937" y="982368"/>
                  <a:pt x="251151" y="958431"/>
                  <a:pt x="246607" y="935819"/>
                </a:cubicBezTo>
                <a:cubicBezTo>
                  <a:pt x="242064" y="913207"/>
                  <a:pt x="236763" y="892046"/>
                  <a:pt x="230705" y="872337"/>
                </a:cubicBezTo>
                <a:close/>
                <a:moveTo>
                  <a:pt x="160030" y="872337"/>
                </a:moveTo>
                <a:lnTo>
                  <a:pt x="184262" y="872337"/>
                </a:lnTo>
                <a:cubicBezTo>
                  <a:pt x="189583" y="889775"/>
                  <a:pt x="194463" y="909799"/>
                  <a:pt x="198901" y="932411"/>
                </a:cubicBezTo>
                <a:cubicBezTo>
                  <a:pt x="203340" y="955023"/>
                  <a:pt x="207210" y="980096"/>
                  <a:pt x="210512" y="1007630"/>
                </a:cubicBezTo>
                <a:lnTo>
                  <a:pt x="187290" y="1007630"/>
                </a:lnTo>
                <a:cubicBezTo>
                  <a:pt x="184482" y="982368"/>
                  <a:pt x="180759" y="958431"/>
                  <a:pt x="176121" y="935819"/>
                </a:cubicBezTo>
                <a:cubicBezTo>
                  <a:pt x="171483" y="913207"/>
                  <a:pt x="166119" y="892046"/>
                  <a:pt x="160030" y="872337"/>
                </a:cubicBezTo>
                <a:close/>
                <a:moveTo>
                  <a:pt x="84306" y="872337"/>
                </a:moveTo>
                <a:lnTo>
                  <a:pt x="108538" y="872337"/>
                </a:lnTo>
                <a:cubicBezTo>
                  <a:pt x="114080" y="889775"/>
                  <a:pt x="119023" y="909799"/>
                  <a:pt x="123367" y="932411"/>
                </a:cubicBezTo>
                <a:cubicBezTo>
                  <a:pt x="127711" y="955023"/>
                  <a:pt x="131518" y="980096"/>
                  <a:pt x="134789" y="1007630"/>
                </a:cubicBezTo>
                <a:lnTo>
                  <a:pt x="111567" y="1007630"/>
                </a:lnTo>
                <a:cubicBezTo>
                  <a:pt x="108759" y="982368"/>
                  <a:pt x="105036" y="958431"/>
                  <a:pt x="100397" y="935819"/>
                </a:cubicBezTo>
                <a:cubicBezTo>
                  <a:pt x="95759" y="913207"/>
                  <a:pt x="90396" y="892046"/>
                  <a:pt x="84306" y="872337"/>
                </a:cubicBezTo>
                <a:close/>
                <a:moveTo>
                  <a:pt x="27766" y="872337"/>
                </a:moveTo>
                <a:lnTo>
                  <a:pt x="50988" y="872337"/>
                </a:lnTo>
                <a:cubicBezTo>
                  <a:pt x="47717" y="899871"/>
                  <a:pt x="43910" y="924944"/>
                  <a:pt x="39566" y="947556"/>
                </a:cubicBezTo>
                <a:cubicBezTo>
                  <a:pt x="35222" y="970168"/>
                  <a:pt x="30279" y="990193"/>
                  <a:pt x="24737" y="1007630"/>
                </a:cubicBezTo>
                <a:lnTo>
                  <a:pt x="505" y="1007630"/>
                </a:lnTo>
                <a:cubicBezTo>
                  <a:pt x="6595" y="987921"/>
                  <a:pt x="11958" y="966761"/>
                  <a:pt x="16597" y="944149"/>
                </a:cubicBezTo>
                <a:cubicBezTo>
                  <a:pt x="21235" y="921537"/>
                  <a:pt x="24958" y="897600"/>
                  <a:pt x="27766" y="872337"/>
                </a:cubicBezTo>
                <a:close/>
                <a:moveTo>
                  <a:pt x="40891" y="690095"/>
                </a:moveTo>
                <a:lnTo>
                  <a:pt x="40891" y="811758"/>
                </a:lnTo>
                <a:lnTo>
                  <a:pt x="240297" y="811758"/>
                </a:lnTo>
                <a:lnTo>
                  <a:pt x="240297" y="690095"/>
                </a:lnTo>
                <a:close/>
                <a:moveTo>
                  <a:pt x="123178" y="504320"/>
                </a:moveTo>
                <a:lnTo>
                  <a:pt x="145895" y="504320"/>
                </a:lnTo>
                <a:lnTo>
                  <a:pt x="145895" y="579034"/>
                </a:lnTo>
                <a:lnTo>
                  <a:pt x="275130" y="579034"/>
                </a:lnTo>
                <a:lnTo>
                  <a:pt x="275130" y="591150"/>
                </a:lnTo>
                <a:lnTo>
                  <a:pt x="145895" y="591150"/>
                </a:lnTo>
                <a:lnTo>
                  <a:pt x="145895" y="677980"/>
                </a:lnTo>
                <a:lnTo>
                  <a:pt x="263519" y="677980"/>
                </a:lnTo>
                <a:lnTo>
                  <a:pt x="263519" y="823369"/>
                </a:lnTo>
                <a:lnTo>
                  <a:pt x="17669" y="823369"/>
                </a:lnTo>
                <a:lnTo>
                  <a:pt x="17669" y="677980"/>
                </a:lnTo>
                <a:lnTo>
                  <a:pt x="123178" y="677980"/>
                </a:lnTo>
                <a:close/>
                <a:moveTo>
                  <a:pt x="102985" y="0"/>
                </a:moveTo>
                <a:lnTo>
                  <a:pt x="125702" y="0"/>
                </a:lnTo>
                <a:lnTo>
                  <a:pt x="125702" y="56035"/>
                </a:lnTo>
                <a:lnTo>
                  <a:pt x="211522" y="56035"/>
                </a:lnTo>
                <a:lnTo>
                  <a:pt x="211522" y="68151"/>
                </a:lnTo>
                <a:lnTo>
                  <a:pt x="125702" y="68151"/>
                </a:lnTo>
                <a:lnTo>
                  <a:pt x="125702" y="175174"/>
                </a:lnTo>
                <a:lnTo>
                  <a:pt x="170126" y="175174"/>
                </a:lnTo>
                <a:cubicBezTo>
                  <a:pt x="183778" y="159240"/>
                  <a:pt x="197114" y="142897"/>
                  <a:pt x="210134" y="126143"/>
                </a:cubicBezTo>
                <a:cubicBezTo>
                  <a:pt x="223154" y="109389"/>
                  <a:pt x="235733" y="92414"/>
                  <a:pt x="247869" y="75219"/>
                </a:cubicBezTo>
                <a:lnTo>
                  <a:pt x="272101" y="75219"/>
                </a:lnTo>
                <a:cubicBezTo>
                  <a:pt x="248458" y="109547"/>
                  <a:pt x="223049" y="142865"/>
                  <a:pt x="195872" y="175174"/>
                </a:cubicBezTo>
                <a:lnTo>
                  <a:pt x="281693" y="175174"/>
                </a:lnTo>
                <a:lnTo>
                  <a:pt x="281693" y="187290"/>
                </a:lnTo>
                <a:lnTo>
                  <a:pt x="185776" y="187290"/>
                </a:lnTo>
                <a:cubicBezTo>
                  <a:pt x="160451" y="216990"/>
                  <a:pt x="133863" y="245429"/>
                  <a:pt x="106014" y="272605"/>
                </a:cubicBezTo>
                <a:lnTo>
                  <a:pt x="281693" y="272605"/>
                </a:lnTo>
                <a:lnTo>
                  <a:pt x="281693" y="284721"/>
                </a:lnTo>
                <a:lnTo>
                  <a:pt x="100461" y="284721"/>
                </a:lnTo>
                <a:lnTo>
                  <a:pt x="100461" y="374580"/>
                </a:lnTo>
                <a:lnTo>
                  <a:pt x="267558" y="374580"/>
                </a:lnTo>
                <a:lnTo>
                  <a:pt x="267558" y="501796"/>
                </a:lnTo>
                <a:lnTo>
                  <a:pt x="64618" y="501796"/>
                </a:lnTo>
                <a:lnTo>
                  <a:pt x="64618" y="490185"/>
                </a:lnTo>
                <a:lnTo>
                  <a:pt x="244336" y="490185"/>
                </a:lnTo>
                <a:lnTo>
                  <a:pt x="244336" y="386191"/>
                </a:lnTo>
                <a:lnTo>
                  <a:pt x="77239" y="386191"/>
                </a:lnTo>
                <a:lnTo>
                  <a:pt x="77239" y="300371"/>
                </a:lnTo>
                <a:cubicBezTo>
                  <a:pt x="62010" y="314085"/>
                  <a:pt x="46528" y="327547"/>
                  <a:pt x="30795" y="340757"/>
                </a:cubicBezTo>
                <a:lnTo>
                  <a:pt x="0" y="340757"/>
                </a:lnTo>
                <a:cubicBezTo>
                  <a:pt x="28796" y="317293"/>
                  <a:pt x="56520" y="292788"/>
                  <a:pt x="83170" y="267241"/>
                </a:cubicBezTo>
                <a:cubicBezTo>
                  <a:pt x="109821" y="241695"/>
                  <a:pt x="135272" y="215045"/>
                  <a:pt x="159525" y="187290"/>
                </a:cubicBezTo>
                <a:lnTo>
                  <a:pt x="1515" y="187290"/>
                </a:lnTo>
                <a:lnTo>
                  <a:pt x="1515" y="175174"/>
                </a:lnTo>
                <a:lnTo>
                  <a:pt x="102985" y="175174"/>
                </a:lnTo>
                <a:lnTo>
                  <a:pt x="102985" y="68151"/>
                </a:lnTo>
                <a:lnTo>
                  <a:pt x="17164" y="68151"/>
                </a:lnTo>
                <a:lnTo>
                  <a:pt x="17164" y="56035"/>
                </a:lnTo>
                <a:lnTo>
                  <a:pt x="102985" y="560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4000" dirty="0">
              <a:solidFill>
                <a:prstClr val="white"/>
              </a:solidFill>
              <a:latin typeface="造字工房形黑（非商用）细体" pitchFamily="50" charset="-122"/>
              <a:ea typeface="造字工房形黑（非商用）细体" pitchFamily="50" charset="-122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2117765" y="4376424"/>
            <a:ext cx="555462" cy="10076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矩形 25"/>
          <p:cNvSpPr/>
          <p:nvPr userDrawn="1"/>
        </p:nvSpPr>
        <p:spPr>
          <a:xfrm>
            <a:off x="1812957" y="4376424"/>
            <a:ext cx="860270" cy="10076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1" name="组合 20"/>
          <p:cNvGrpSpPr/>
          <p:nvPr userDrawn="1"/>
        </p:nvGrpSpPr>
        <p:grpSpPr>
          <a:xfrm>
            <a:off x="1440695" y="4000462"/>
            <a:ext cx="1538209" cy="1785104"/>
            <a:chOff x="1440695" y="3968188"/>
            <a:chExt cx="1538209" cy="1785104"/>
          </a:xfrm>
        </p:grpSpPr>
        <p:sp>
          <p:nvSpPr>
            <p:cNvPr id="16" name="矩形 15"/>
            <p:cNvSpPr/>
            <p:nvPr userDrawn="1"/>
          </p:nvSpPr>
          <p:spPr>
            <a:xfrm>
              <a:off x="1440695" y="4091636"/>
              <a:ext cx="1538209" cy="1538209"/>
            </a:xfrm>
            <a:prstGeom prst="rect">
              <a:avLst/>
            </a:prstGeom>
            <a:solidFill>
              <a:srgbClr val="2B2E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20" name="组合 19"/>
            <p:cNvGrpSpPr/>
            <p:nvPr userDrawn="1"/>
          </p:nvGrpSpPr>
          <p:grpSpPr>
            <a:xfrm>
              <a:off x="1599360" y="3968188"/>
              <a:ext cx="1220878" cy="1785104"/>
              <a:chOff x="1550184" y="3968188"/>
              <a:chExt cx="1220878" cy="1785104"/>
            </a:xfrm>
          </p:grpSpPr>
          <p:sp>
            <p:nvSpPr>
              <p:cNvPr id="14" name="圆角矩形 13"/>
              <p:cNvSpPr/>
              <p:nvPr userDrawn="1"/>
            </p:nvSpPr>
            <p:spPr>
              <a:xfrm>
                <a:off x="1550184" y="4244843"/>
                <a:ext cx="1220878" cy="1231794"/>
              </a:xfrm>
              <a:prstGeom prst="roundRect">
                <a:avLst>
                  <a:gd name="adj" fmla="val 58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9" name="组合 18"/>
              <p:cNvGrpSpPr/>
              <p:nvPr userDrawn="1"/>
            </p:nvGrpSpPr>
            <p:grpSpPr>
              <a:xfrm>
                <a:off x="1621290" y="3968188"/>
                <a:ext cx="1078667" cy="1785104"/>
                <a:chOff x="1598103" y="3968188"/>
                <a:chExt cx="1078667" cy="1785104"/>
              </a:xfrm>
            </p:grpSpPr>
            <p:sp>
              <p:nvSpPr>
                <p:cNvPr id="15" name="文本框 14"/>
                <p:cNvSpPr txBox="1"/>
                <p:nvPr userDrawn="1"/>
              </p:nvSpPr>
              <p:spPr>
                <a:xfrm>
                  <a:off x="1598103" y="4181442"/>
                  <a:ext cx="489586" cy="132343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4000" b="1" dirty="0">
                      <a:solidFill>
                        <a:srgbClr val="2B2E31"/>
                      </a:solidFill>
                    </a:rPr>
                    <a:t>第</a:t>
                  </a:r>
                  <a:endParaRPr lang="en-US" altLang="zh-CN" sz="4000" b="1" dirty="0">
                    <a:solidFill>
                      <a:srgbClr val="2B2E31"/>
                    </a:solidFill>
                  </a:endParaRPr>
                </a:p>
                <a:p>
                  <a:pPr algn="ctr"/>
                  <a:r>
                    <a:rPr lang="zh-CN" altLang="en-US" sz="4000" b="1" dirty="0">
                      <a:solidFill>
                        <a:srgbClr val="2B2E31"/>
                      </a:solidFill>
                    </a:rPr>
                    <a:t>节</a:t>
                  </a:r>
                </a:p>
              </p:txBody>
            </p:sp>
            <p:sp>
              <p:nvSpPr>
                <p:cNvPr id="18" name="文本框 17"/>
                <p:cNvSpPr txBox="1"/>
                <p:nvPr userDrawn="1"/>
              </p:nvSpPr>
              <p:spPr>
                <a:xfrm>
                  <a:off x="2032000" y="3968188"/>
                  <a:ext cx="644770" cy="17851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1000" dirty="0">
                      <a:solidFill>
                        <a:srgbClr val="2B2E31"/>
                      </a:solidFill>
                      <a:latin typeface="Impact" panose="020B0806030902050204" pitchFamily="34" charset="0"/>
                    </a:rPr>
                    <a:t>1</a:t>
                  </a:r>
                  <a:endParaRPr lang="zh-CN" altLang="en-US" sz="11000" dirty="0">
                    <a:solidFill>
                      <a:srgbClr val="2B2E31"/>
                    </a:solidFill>
                    <a:latin typeface="Impact" panose="020B0806030902050204" pitchFamily="34" charset="0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10E2C-6B59-4646-A436-FE606E498937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19A2BA-F6FA-4357-A4D7-1FD9C3C564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BA7E3-68A8-4521-84DD-08E1085F38C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2020/5/6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EFACD-0F2C-4E46-995A-64C27A8A4A9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20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jpeg"/><Relationship Id="rId4" Type="http://schemas.openxmlformats.org/officeDocument/2006/relationships/image" Target="../media/image3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12.png"/><Relationship Id="rId5" Type="http://schemas.openxmlformats.org/officeDocument/2006/relationships/image" Target="../media/image14.jpeg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12.png"/><Relationship Id="rId5" Type="http://schemas.openxmlformats.org/officeDocument/2006/relationships/image" Target="../media/image14.jpeg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43" b="7985"/>
          <a:stretch>
            <a:fillRect/>
          </a:stretch>
        </p:blipFill>
        <p:spPr>
          <a:xfrm>
            <a:off x="4508591" y="388826"/>
            <a:ext cx="3157697" cy="24116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5" r="50781" b="17519"/>
          <a:stretch>
            <a:fillRect/>
          </a:stretch>
        </p:blipFill>
        <p:spPr>
          <a:xfrm>
            <a:off x="8581845" y="388560"/>
            <a:ext cx="2723786" cy="241210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81" y="148614"/>
            <a:ext cx="3140615" cy="2855105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8278647" y="3722694"/>
            <a:ext cx="3227444" cy="1645508"/>
            <a:chOff x="164890" y="779489"/>
            <a:chExt cx="11922180" cy="6078511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02418" y="4077326"/>
              <a:ext cx="1484652" cy="2780674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0677" y="3197986"/>
              <a:ext cx="1954148" cy="3660014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4715" y="1948721"/>
              <a:ext cx="3318368" cy="4909279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890" y="779489"/>
              <a:ext cx="4212231" cy="6078511"/>
            </a:xfrm>
            <a:prstGeom prst="rect">
              <a:avLst/>
            </a:prstGeom>
          </p:spPr>
        </p:pic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17" y="3216268"/>
            <a:ext cx="2580501" cy="258050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45" b="4791"/>
          <a:stretch>
            <a:fillRect/>
          </a:stretch>
        </p:blipFill>
        <p:spPr>
          <a:xfrm>
            <a:off x="4591476" y="3249043"/>
            <a:ext cx="2976872" cy="2519989"/>
          </a:xfrm>
          <a:prstGeom prst="roundRect">
            <a:avLst>
              <a:gd name="adj" fmla="val 6819"/>
            </a:avLst>
          </a:prstGeom>
        </p:spPr>
      </p:pic>
      <p:sp>
        <p:nvSpPr>
          <p:cNvPr id="7" name="文本框 6"/>
          <p:cNvSpPr txBox="1"/>
          <p:nvPr/>
        </p:nvSpPr>
        <p:spPr>
          <a:xfrm>
            <a:off x="617577" y="6125181"/>
            <a:ext cx="10956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请各位同学根据下列几张图片，猜猜我们今天要学习的是哪个国家？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1" y="1319134"/>
            <a:ext cx="8729593" cy="5097113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4169630" y="1715094"/>
            <a:ext cx="1470541" cy="646986"/>
          </a:xfrm>
          <a:prstGeom prst="roundRect">
            <a:avLst/>
          </a:prstGeom>
          <a:solidFill>
            <a:schemeClr val="lt1">
              <a:alpha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北冰洋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8269350" y="4654862"/>
            <a:ext cx="749141" cy="1387435"/>
          </a:xfrm>
          <a:prstGeom prst="roundRect">
            <a:avLst/>
          </a:prstGeom>
          <a:solidFill>
            <a:schemeClr val="lt1">
              <a:alpha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eaVert" wrap="none" rtlCol="0">
            <a:spAutoFit/>
          </a:bodyPr>
          <a:lstStyle/>
          <a:p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太平洋</a:t>
            </a:r>
          </a:p>
        </p:txBody>
      </p:sp>
      <p:sp>
        <p:nvSpPr>
          <p:cNvPr id="23" name="文本框 22"/>
          <p:cNvSpPr txBox="1"/>
          <p:nvPr/>
        </p:nvSpPr>
        <p:spPr>
          <a:xfrm rot="2360393">
            <a:off x="2582595" y="3094721"/>
            <a:ext cx="615553" cy="18876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8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乌拉尔山脉</a:t>
            </a:r>
          </a:p>
        </p:txBody>
      </p:sp>
      <p:grpSp>
        <p:nvGrpSpPr>
          <p:cNvPr id="54" name="组合 53"/>
          <p:cNvGrpSpPr/>
          <p:nvPr/>
        </p:nvGrpSpPr>
        <p:grpSpPr>
          <a:xfrm>
            <a:off x="193404" y="1269893"/>
            <a:ext cx="1368444" cy="315088"/>
            <a:chOff x="247192" y="1269893"/>
            <a:chExt cx="1368444" cy="315088"/>
          </a:xfrm>
        </p:grpSpPr>
        <p:grpSp>
          <p:nvGrpSpPr>
            <p:cNvPr id="55" name="组合 54"/>
            <p:cNvGrpSpPr/>
            <p:nvPr/>
          </p:nvGrpSpPr>
          <p:grpSpPr>
            <a:xfrm>
              <a:off x="387414" y="1491205"/>
              <a:ext cx="619549" cy="78059"/>
              <a:chOff x="442004" y="259102"/>
              <a:chExt cx="828000" cy="78059"/>
            </a:xfrm>
          </p:grpSpPr>
          <p:cxnSp>
            <p:nvCxnSpPr>
              <p:cNvPr id="58" name="直接连接符 57"/>
              <p:cNvCxnSpPr/>
              <p:nvPr/>
            </p:nvCxnSpPr>
            <p:spPr>
              <a:xfrm>
                <a:off x="442004" y="337161"/>
                <a:ext cx="828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442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/>
            </p:nvCxnSpPr>
            <p:spPr>
              <a:xfrm>
                <a:off x="1270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文本框 55"/>
            <p:cNvSpPr txBox="1"/>
            <p:nvPr/>
          </p:nvSpPr>
          <p:spPr>
            <a:xfrm>
              <a:off x="247192" y="1277204"/>
              <a:ext cx="2904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754503" y="1269893"/>
              <a:ext cx="8611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590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千米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853043" y="4082988"/>
            <a:ext cx="25442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亚洲部分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330666" y="3113492"/>
            <a:ext cx="1272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欧洲部分</a:t>
            </a:r>
          </a:p>
        </p:txBody>
      </p:sp>
      <p:sp>
        <p:nvSpPr>
          <p:cNvPr id="27" name="文本框 26"/>
          <p:cNvSpPr txBox="1"/>
          <p:nvPr/>
        </p:nvSpPr>
        <p:spPr>
          <a:xfrm rot="20713323">
            <a:off x="588520" y="2267188"/>
            <a:ext cx="1456849" cy="510778"/>
          </a:xfrm>
          <a:prstGeom prst="roundRect">
            <a:avLst/>
          </a:prstGeom>
          <a:solidFill>
            <a:schemeClr val="lt1">
              <a:alpha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波罗的海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122144" y="84671"/>
            <a:ext cx="4234703" cy="920843"/>
            <a:chOff x="26893" y="13446"/>
            <a:chExt cx="4234703" cy="920843"/>
          </a:xfrm>
        </p:grpSpPr>
        <p:sp>
          <p:nvSpPr>
            <p:cNvPr id="26" name="文本框 25"/>
            <p:cNvSpPr txBox="1"/>
            <p:nvPr/>
          </p:nvSpPr>
          <p:spPr>
            <a:xfrm>
              <a:off x="911712" y="150702"/>
              <a:ext cx="3349884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俄罗斯在哪里？</a:t>
              </a:r>
            </a:p>
          </p:txBody>
        </p:sp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grpSp>
        <p:nvGrpSpPr>
          <p:cNvPr id="29" name="组合 28"/>
          <p:cNvGrpSpPr/>
          <p:nvPr/>
        </p:nvGrpSpPr>
        <p:grpSpPr>
          <a:xfrm>
            <a:off x="8815364" y="1319980"/>
            <a:ext cx="3266707" cy="2639759"/>
            <a:chOff x="8815364" y="1319980"/>
            <a:chExt cx="3266707" cy="2639759"/>
          </a:xfrm>
        </p:grpSpPr>
        <p:sp>
          <p:nvSpPr>
            <p:cNvPr id="30" name="矩形 29"/>
            <p:cNvSpPr/>
            <p:nvPr/>
          </p:nvSpPr>
          <p:spPr>
            <a:xfrm>
              <a:off x="8815364" y="1319980"/>
              <a:ext cx="3266707" cy="2639759"/>
            </a:xfrm>
            <a:prstGeom prst="rect">
              <a:avLst/>
            </a:prstGeom>
            <a:solidFill>
              <a:srgbClr val="76B1DE">
                <a:alpha val="13000"/>
              </a:srgbClr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8989915" y="2043610"/>
              <a:ext cx="264614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457200" marR="0" lvl="0" indent="-4572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p"/>
                <a:defRPr kumimoji="0" sz="3200" b="0" i="0" u="none" strike="noStrike" kern="0" cap="none" spc="0" normalizeH="0" baseline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半球位置</a:t>
              </a: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8989915" y="2672420"/>
              <a:ext cx="2818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marR="0" lvl="0" indent="-4572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p"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纬度位置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8910952" y="1452932"/>
              <a:ext cx="3033598" cy="555750"/>
            </a:xfrm>
            <a:prstGeom prst="rect">
              <a:avLst/>
            </a:prstGeom>
            <a:solidFill>
              <a:srgbClr val="7699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地理位置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8989915" y="3301230"/>
              <a:ext cx="2818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457200" marR="0" lvl="0" indent="-4572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n"/>
                <a:defRPr sz="3200" ker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海陆位置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 rot="18266314">
            <a:off x="7669522" y="1242189"/>
            <a:ext cx="615553" cy="152862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白令海峡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" grpId="0"/>
      <p:bldP spid="24" grpId="0"/>
      <p:bldP spid="27" grpId="0" animBg="1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组合 136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138" name="文本框 137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穿越俄罗斯之旅</a:t>
              </a:r>
            </a:p>
          </p:txBody>
        </p:sp>
        <p:pic>
          <p:nvPicPr>
            <p:cNvPr id="139" name="图片 13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sp>
        <p:nvSpPr>
          <p:cNvPr id="37" name="文本框 36"/>
          <p:cNvSpPr txBox="1"/>
          <p:nvPr/>
        </p:nvSpPr>
        <p:spPr>
          <a:xfrm>
            <a:off x="2408665" y="890914"/>
            <a:ext cx="95213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沿着</a:t>
            </a:r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60° N</a:t>
            </a:r>
            <a:r>
              <a:rPr lang="zh-CN" altLang="en-US" sz="32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从东往西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穿越俄罗斯，在旅行途中我们会经过哪些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地形区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，跨越哪几条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河流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地势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变化如何？  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" contrast="2000"/>
                    </a14:imgEffect>
                    <a14:imgEffect>
                      <a14:colorTemperature colorTemp="5300"/>
                    </a14:imgEffect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702" y="1968132"/>
            <a:ext cx="8340596" cy="4889868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125508" y="1071768"/>
            <a:ext cx="2214423" cy="715511"/>
          </a:xfrm>
          <a:prstGeom prst="roundRect">
            <a:avLst/>
          </a:prstGeom>
          <a:solidFill>
            <a:srgbClr val="517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自主学习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2159"/>
            <a:ext cx="12192000" cy="2502527"/>
          </a:xfrm>
          <a:prstGeom prst="rect">
            <a:avLst/>
          </a:prstGeom>
        </p:spPr>
      </p:pic>
      <p:sp>
        <p:nvSpPr>
          <p:cNvPr id="3" name="Line 11"/>
          <p:cNvSpPr>
            <a:spLocks noChangeShapeType="1"/>
          </p:cNvSpPr>
          <p:nvPr/>
        </p:nvSpPr>
        <p:spPr bwMode="auto">
          <a:xfrm flipH="1">
            <a:off x="1440516" y="3541062"/>
            <a:ext cx="7489825" cy="1565523"/>
          </a:xfrm>
          <a:prstGeom prst="line">
            <a:avLst/>
          </a:prstGeom>
          <a:noFill/>
          <a:ln w="38100">
            <a:solidFill>
              <a:srgbClr val="FF0000"/>
            </a:solidFill>
            <a:prstDash val="sysDot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Text Box 12"/>
          <p:cNvSpPr txBox="1">
            <a:spLocks noChangeArrowheads="1"/>
          </p:cNvSpPr>
          <p:nvPr/>
        </p:nvSpPr>
        <p:spPr bwMode="auto">
          <a:xfrm>
            <a:off x="1786892" y="1700686"/>
            <a:ext cx="5647117" cy="13542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ts val="1200"/>
              </a:spcBef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地势    </a:t>
            </a:r>
            <a:r>
              <a: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西低          东高</a:t>
            </a:r>
            <a:endParaRPr lang="en-US" altLang="zh-CN" sz="3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ts val="1200"/>
              </a:spcBef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地形</a:t>
            </a:r>
            <a:r>
              <a: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以平原和高原为主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461305" y="5667109"/>
            <a:ext cx="5269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沿</a:t>
            </a:r>
            <a:r>
              <a:rPr lang="en-US" altLang="zh-CN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60°N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线俄罗斯地形剖面图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10" name="文本框 9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穿越俄罗斯之旅</a:t>
              </a: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77" y="-16659"/>
            <a:ext cx="11802447" cy="6891319"/>
          </a:xfrm>
          <a:prstGeom prst="rect">
            <a:avLst/>
          </a:prstGeom>
        </p:spPr>
      </p:pic>
      <p:sp>
        <p:nvSpPr>
          <p:cNvPr id="6" name="任意多边形 5"/>
          <p:cNvSpPr/>
          <p:nvPr/>
        </p:nvSpPr>
        <p:spPr>
          <a:xfrm>
            <a:off x="1558456" y="3275931"/>
            <a:ext cx="1141626" cy="1848685"/>
          </a:xfrm>
          <a:custGeom>
            <a:avLst/>
            <a:gdLst>
              <a:gd name="connsiteX0" fmla="*/ 0 w 1141626"/>
              <a:gd name="connsiteY0" fmla="*/ 234570 h 1848685"/>
              <a:gd name="connsiteX1" fmla="*/ 39756 w 1141626"/>
              <a:gd name="connsiteY1" fmla="*/ 174935 h 1848685"/>
              <a:gd name="connsiteX2" fmla="*/ 123245 w 1141626"/>
              <a:gd name="connsiteY2" fmla="*/ 151081 h 1848685"/>
              <a:gd name="connsiteX3" fmla="*/ 170953 w 1141626"/>
              <a:gd name="connsiteY3" fmla="*/ 91446 h 1848685"/>
              <a:gd name="connsiteX4" fmla="*/ 210709 w 1141626"/>
              <a:gd name="connsiteY4" fmla="*/ 59641 h 1848685"/>
              <a:gd name="connsiteX5" fmla="*/ 262393 w 1141626"/>
              <a:gd name="connsiteY5" fmla="*/ 6 h 1848685"/>
              <a:gd name="connsiteX6" fmla="*/ 278295 w 1141626"/>
              <a:gd name="connsiteY6" fmla="*/ 55666 h 1848685"/>
              <a:gd name="connsiteX7" fmla="*/ 357808 w 1141626"/>
              <a:gd name="connsiteY7" fmla="*/ 51690 h 1848685"/>
              <a:gd name="connsiteX8" fmla="*/ 397565 w 1141626"/>
              <a:gd name="connsiteY8" fmla="*/ 67592 h 1848685"/>
              <a:gd name="connsiteX9" fmla="*/ 445273 w 1141626"/>
              <a:gd name="connsiteY9" fmla="*/ 111325 h 1848685"/>
              <a:gd name="connsiteX10" fmla="*/ 481054 w 1141626"/>
              <a:gd name="connsiteY10" fmla="*/ 143130 h 1848685"/>
              <a:gd name="connsiteX11" fmla="*/ 496956 w 1141626"/>
              <a:gd name="connsiteY11" fmla="*/ 202765 h 1848685"/>
              <a:gd name="connsiteX12" fmla="*/ 500932 w 1141626"/>
              <a:gd name="connsiteY12" fmla="*/ 278302 h 1848685"/>
              <a:gd name="connsiteX13" fmla="*/ 572494 w 1141626"/>
              <a:gd name="connsiteY13" fmla="*/ 262399 h 1848685"/>
              <a:gd name="connsiteX14" fmla="*/ 592372 w 1141626"/>
              <a:gd name="connsiteY14" fmla="*/ 286253 h 1848685"/>
              <a:gd name="connsiteX15" fmla="*/ 600323 w 1141626"/>
              <a:gd name="connsiteY15" fmla="*/ 314083 h 1848685"/>
              <a:gd name="connsiteX16" fmla="*/ 663934 w 1141626"/>
              <a:gd name="connsiteY16" fmla="*/ 258424 h 1848685"/>
              <a:gd name="connsiteX17" fmla="*/ 767301 w 1141626"/>
              <a:gd name="connsiteY17" fmla="*/ 238546 h 1848685"/>
              <a:gd name="connsiteX18" fmla="*/ 850789 w 1141626"/>
              <a:gd name="connsiteY18" fmla="*/ 262399 h 1848685"/>
              <a:gd name="connsiteX19" fmla="*/ 954156 w 1141626"/>
              <a:gd name="connsiteY19" fmla="*/ 337937 h 1848685"/>
              <a:gd name="connsiteX20" fmla="*/ 1029694 w 1141626"/>
              <a:gd name="connsiteY20" fmla="*/ 397572 h 1848685"/>
              <a:gd name="connsiteX21" fmla="*/ 1065474 w 1141626"/>
              <a:gd name="connsiteY21" fmla="*/ 453231 h 1848685"/>
              <a:gd name="connsiteX22" fmla="*/ 1121134 w 1141626"/>
              <a:gd name="connsiteY22" fmla="*/ 532744 h 1848685"/>
              <a:gd name="connsiteX23" fmla="*/ 1141012 w 1141626"/>
              <a:gd name="connsiteY23" fmla="*/ 608281 h 1848685"/>
              <a:gd name="connsiteX24" fmla="*/ 1125109 w 1141626"/>
              <a:gd name="connsiteY24" fmla="*/ 683819 h 1848685"/>
              <a:gd name="connsiteX25" fmla="*/ 1021742 w 1141626"/>
              <a:gd name="connsiteY25" fmla="*/ 727551 h 1848685"/>
              <a:gd name="connsiteX26" fmla="*/ 958132 w 1141626"/>
              <a:gd name="connsiteY26" fmla="*/ 822966 h 1848685"/>
              <a:gd name="connsiteX27" fmla="*/ 958132 w 1141626"/>
              <a:gd name="connsiteY27" fmla="*/ 870674 h 1848685"/>
              <a:gd name="connsiteX28" fmla="*/ 962107 w 1141626"/>
              <a:gd name="connsiteY28" fmla="*/ 942236 h 1848685"/>
              <a:gd name="connsiteX29" fmla="*/ 958132 w 1141626"/>
              <a:gd name="connsiteY29" fmla="*/ 981992 h 1848685"/>
              <a:gd name="connsiteX30" fmla="*/ 882594 w 1141626"/>
              <a:gd name="connsiteY30" fmla="*/ 942236 h 1848685"/>
              <a:gd name="connsiteX31" fmla="*/ 771276 w 1141626"/>
              <a:gd name="connsiteY31" fmla="*/ 934285 h 1848685"/>
              <a:gd name="connsiteX32" fmla="*/ 644055 w 1141626"/>
              <a:gd name="connsiteY32" fmla="*/ 942236 h 1848685"/>
              <a:gd name="connsiteX33" fmla="*/ 544664 w 1141626"/>
              <a:gd name="connsiteY33" fmla="*/ 966090 h 1848685"/>
              <a:gd name="connsiteX34" fmla="*/ 457200 w 1141626"/>
              <a:gd name="connsiteY34" fmla="*/ 1013798 h 1848685"/>
              <a:gd name="connsiteX35" fmla="*/ 377687 w 1141626"/>
              <a:gd name="connsiteY35" fmla="*/ 1093311 h 1848685"/>
              <a:gd name="connsiteX36" fmla="*/ 318052 w 1141626"/>
              <a:gd name="connsiteY36" fmla="*/ 1121140 h 1848685"/>
              <a:gd name="connsiteX37" fmla="*/ 218661 w 1141626"/>
              <a:gd name="connsiteY37" fmla="*/ 1160897 h 1848685"/>
              <a:gd name="connsiteX38" fmla="*/ 147099 w 1141626"/>
              <a:gd name="connsiteY38" fmla="*/ 1220532 h 1848685"/>
              <a:gd name="connsiteX39" fmla="*/ 115294 w 1141626"/>
              <a:gd name="connsiteY39" fmla="*/ 1260288 h 1848685"/>
              <a:gd name="connsiteX40" fmla="*/ 163001 w 1141626"/>
              <a:gd name="connsiteY40" fmla="*/ 1339801 h 1848685"/>
              <a:gd name="connsiteX41" fmla="*/ 170953 w 1141626"/>
              <a:gd name="connsiteY41" fmla="*/ 1455095 h 1848685"/>
              <a:gd name="connsiteX42" fmla="*/ 182880 w 1141626"/>
              <a:gd name="connsiteY42" fmla="*/ 1602194 h 1848685"/>
              <a:gd name="connsiteX43" fmla="*/ 159026 w 1141626"/>
              <a:gd name="connsiteY43" fmla="*/ 1737366 h 1848685"/>
              <a:gd name="connsiteX44" fmla="*/ 67586 w 1141626"/>
              <a:gd name="connsiteY44" fmla="*/ 1848685 h 1848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141626" h="1848685">
                <a:moveTo>
                  <a:pt x="0" y="234570"/>
                </a:moveTo>
                <a:cubicBezTo>
                  <a:pt x="9607" y="211710"/>
                  <a:pt x="19215" y="188850"/>
                  <a:pt x="39756" y="174935"/>
                </a:cubicBezTo>
                <a:cubicBezTo>
                  <a:pt x="60297" y="161020"/>
                  <a:pt x="101379" y="164996"/>
                  <a:pt x="123245" y="151081"/>
                </a:cubicBezTo>
                <a:cubicBezTo>
                  <a:pt x="145111" y="137166"/>
                  <a:pt x="156376" y="106686"/>
                  <a:pt x="170953" y="91446"/>
                </a:cubicBezTo>
                <a:cubicBezTo>
                  <a:pt x="185530" y="76206"/>
                  <a:pt x="195469" y="74881"/>
                  <a:pt x="210709" y="59641"/>
                </a:cubicBezTo>
                <a:cubicBezTo>
                  <a:pt x="225949" y="44401"/>
                  <a:pt x="251129" y="668"/>
                  <a:pt x="262393" y="6"/>
                </a:cubicBezTo>
                <a:cubicBezTo>
                  <a:pt x="273657" y="-656"/>
                  <a:pt x="262393" y="47052"/>
                  <a:pt x="278295" y="55666"/>
                </a:cubicBezTo>
                <a:cubicBezTo>
                  <a:pt x="294197" y="64280"/>
                  <a:pt x="337930" y="49702"/>
                  <a:pt x="357808" y="51690"/>
                </a:cubicBezTo>
                <a:cubicBezTo>
                  <a:pt x="377686" y="53678"/>
                  <a:pt x="382987" y="57653"/>
                  <a:pt x="397565" y="67592"/>
                </a:cubicBezTo>
                <a:cubicBezTo>
                  <a:pt x="412143" y="77531"/>
                  <a:pt x="431358" y="98735"/>
                  <a:pt x="445273" y="111325"/>
                </a:cubicBezTo>
                <a:cubicBezTo>
                  <a:pt x="459188" y="123915"/>
                  <a:pt x="472440" y="127890"/>
                  <a:pt x="481054" y="143130"/>
                </a:cubicBezTo>
                <a:cubicBezTo>
                  <a:pt x="489668" y="158370"/>
                  <a:pt x="493643" y="180236"/>
                  <a:pt x="496956" y="202765"/>
                </a:cubicBezTo>
                <a:cubicBezTo>
                  <a:pt x="500269" y="225294"/>
                  <a:pt x="488343" y="268363"/>
                  <a:pt x="500932" y="278302"/>
                </a:cubicBezTo>
                <a:cubicBezTo>
                  <a:pt x="513521" y="288241"/>
                  <a:pt x="557254" y="261074"/>
                  <a:pt x="572494" y="262399"/>
                </a:cubicBezTo>
                <a:cubicBezTo>
                  <a:pt x="587734" y="263724"/>
                  <a:pt x="587734" y="277639"/>
                  <a:pt x="592372" y="286253"/>
                </a:cubicBezTo>
                <a:cubicBezTo>
                  <a:pt x="597010" y="294867"/>
                  <a:pt x="588396" y="318721"/>
                  <a:pt x="600323" y="314083"/>
                </a:cubicBezTo>
                <a:cubicBezTo>
                  <a:pt x="612250" y="309445"/>
                  <a:pt x="636104" y="271013"/>
                  <a:pt x="663934" y="258424"/>
                </a:cubicBezTo>
                <a:cubicBezTo>
                  <a:pt x="691764" y="245835"/>
                  <a:pt x="736159" y="237884"/>
                  <a:pt x="767301" y="238546"/>
                </a:cubicBezTo>
                <a:cubicBezTo>
                  <a:pt x="798443" y="239208"/>
                  <a:pt x="819646" y="245834"/>
                  <a:pt x="850789" y="262399"/>
                </a:cubicBezTo>
                <a:cubicBezTo>
                  <a:pt x="881932" y="278964"/>
                  <a:pt x="924339" y="315408"/>
                  <a:pt x="954156" y="337937"/>
                </a:cubicBezTo>
                <a:cubicBezTo>
                  <a:pt x="983974" y="360466"/>
                  <a:pt x="1011141" y="378356"/>
                  <a:pt x="1029694" y="397572"/>
                </a:cubicBezTo>
                <a:cubicBezTo>
                  <a:pt x="1048247" y="416788"/>
                  <a:pt x="1050234" y="430702"/>
                  <a:pt x="1065474" y="453231"/>
                </a:cubicBezTo>
                <a:cubicBezTo>
                  <a:pt x="1080714" y="475760"/>
                  <a:pt x="1108544" y="506902"/>
                  <a:pt x="1121134" y="532744"/>
                </a:cubicBezTo>
                <a:cubicBezTo>
                  <a:pt x="1133724" y="558586"/>
                  <a:pt x="1140350" y="583102"/>
                  <a:pt x="1141012" y="608281"/>
                </a:cubicBezTo>
                <a:cubicBezTo>
                  <a:pt x="1141674" y="633460"/>
                  <a:pt x="1144987" y="663941"/>
                  <a:pt x="1125109" y="683819"/>
                </a:cubicBezTo>
                <a:cubicBezTo>
                  <a:pt x="1105231" y="703697"/>
                  <a:pt x="1049571" y="704360"/>
                  <a:pt x="1021742" y="727551"/>
                </a:cubicBezTo>
                <a:cubicBezTo>
                  <a:pt x="993913" y="750742"/>
                  <a:pt x="968734" y="799112"/>
                  <a:pt x="958132" y="822966"/>
                </a:cubicBezTo>
                <a:cubicBezTo>
                  <a:pt x="947530" y="846820"/>
                  <a:pt x="957470" y="850796"/>
                  <a:pt x="958132" y="870674"/>
                </a:cubicBezTo>
                <a:cubicBezTo>
                  <a:pt x="958795" y="890552"/>
                  <a:pt x="962107" y="923683"/>
                  <a:pt x="962107" y="942236"/>
                </a:cubicBezTo>
                <a:cubicBezTo>
                  <a:pt x="962107" y="960789"/>
                  <a:pt x="971384" y="981992"/>
                  <a:pt x="958132" y="981992"/>
                </a:cubicBezTo>
                <a:cubicBezTo>
                  <a:pt x="944880" y="981992"/>
                  <a:pt x="913737" y="950187"/>
                  <a:pt x="882594" y="942236"/>
                </a:cubicBezTo>
                <a:cubicBezTo>
                  <a:pt x="851451" y="934285"/>
                  <a:pt x="811032" y="934285"/>
                  <a:pt x="771276" y="934285"/>
                </a:cubicBezTo>
                <a:cubicBezTo>
                  <a:pt x="731520" y="934285"/>
                  <a:pt x="681824" y="936935"/>
                  <a:pt x="644055" y="942236"/>
                </a:cubicBezTo>
                <a:cubicBezTo>
                  <a:pt x="606286" y="947537"/>
                  <a:pt x="575806" y="954163"/>
                  <a:pt x="544664" y="966090"/>
                </a:cubicBezTo>
                <a:cubicBezTo>
                  <a:pt x="513522" y="978017"/>
                  <a:pt x="485029" y="992595"/>
                  <a:pt x="457200" y="1013798"/>
                </a:cubicBezTo>
                <a:cubicBezTo>
                  <a:pt x="429371" y="1035001"/>
                  <a:pt x="400878" y="1075421"/>
                  <a:pt x="377687" y="1093311"/>
                </a:cubicBezTo>
                <a:cubicBezTo>
                  <a:pt x="354496" y="1111201"/>
                  <a:pt x="344556" y="1109876"/>
                  <a:pt x="318052" y="1121140"/>
                </a:cubicBezTo>
                <a:cubicBezTo>
                  <a:pt x="291548" y="1132404"/>
                  <a:pt x="247153" y="1144332"/>
                  <a:pt x="218661" y="1160897"/>
                </a:cubicBezTo>
                <a:cubicBezTo>
                  <a:pt x="190169" y="1177462"/>
                  <a:pt x="164327" y="1203967"/>
                  <a:pt x="147099" y="1220532"/>
                </a:cubicBezTo>
                <a:cubicBezTo>
                  <a:pt x="129871" y="1237097"/>
                  <a:pt x="112644" y="1240410"/>
                  <a:pt x="115294" y="1260288"/>
                </a:cubicBezTo>
                <a:cubicBezTo>
                  <a:pt x="117944" y="1280166"/>
                  <a:pt x="153725" y="1307333"/>
                  <a:pt x="163001" y="1339801"/>
                </a:cubicBezTo>
                <a:cubicBezTo>
                  <a:pt x="172277" y="1372269"/>
                  <a:pt x="167640" y="1411363"/>
                  <a:pt x="170953" y="1455095"/>
                </a:cubicBezTo>
                <a:cubicBezTo>
                  <a:pt x="174266" y="1498827"/>
                  <a:pt x="184868" y="1555149"/>
                  <a:pt x="182880" y="1602194"/>
                </a:cubicBezTo>
                <a:cubicBezTo>
                  <a:pt x="180892" y="1649239"/>
                  <a:pt x="178242" y="1696284"/>
                  <a:pt x="159026" y="1737366"/>
                </a:cubicBezTo>
                <a:cubicBezTo>
                  <a:pt x="139810" y="1778448"/>
                  <a:pt x="103698" y="1813566"/>
                  <a:pt x="67586" y="1848685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4392858" y="3164310"/>
            <a:ext cx="1053217" cy="2886168"/>
          </a:xfrm>
          <a:custGeom>
            <a:avLst/>
            <a:gdLst>
              <a:gd name="connsiteX0" fmla="*/ 933225 w 1053217"/>
              <a:gd name="connsiteY0" fmla="*/ 2886168 h 2886168"/>
              <a:gd name="connsiteX1" fmla="*/ 915412 w 1053217"/>
              <a:gd name="connsiteY1" fmla="*/ 2803041 h 2886168"/>
              <a:gd name="connsiteX2" fmla="*/ 992602 w 1053217"/>
              <a:gd name="connsiteY2" fmla="*/ 2820854 h 2886168"/>
              <a:gd name="connsiteX3" fmla="*/ 1046041 w 1053217"/>
              <a:gd name="connsiteY3" fmla="*/ 2808978 h 2886168"/>
              <a:gd name="connsiteX4" fmla="*/ 1022290 w 1053217"/>
              <a:gd name="connsiteY4" fmla="*/ 2684287 h 2886168"/>
              <a:gd name="connsiteX5" fmla="*/ 1016352 w 1053217"/>
              <a:gd name="connsiteY5" fmla="*/ 2601160 h 2886168"/>
              <a:gd name="connsiteX6" fmla="*/ 1040103 w 1053217"/>
              <a:gd name="connsiteY6" fmla="*/ 2476469 h 2886168"/>
              <a:gd name="connsiteX7" fmla="*/ 992602 w 1053217"/>
              <a:gd name="connsiteY7" fmla="*/ 2446781 h 2886168"/>
              <a:gd name="connsiteX8" fmla="*/ 915412 w 1053217"/>
              <a:gd name="connsiteY8" fmla="*/ 2452719 h 2886168"/>
              <a:gd name="connsiteX9" fmla="*/ 867911 w 1053217"/>
              <a:gd name="connsiteY9" fmla="*/ 2452719 h 2886168"/>
              <a:gd name="connsiteX10" fmla="*/ 844160 w 1053217"/>
              <a:gd name="connsiteY10" fmla="*/ 2428968 h 2886168"/>
              <a:gd name="connsiteX11" fmla="*/ 826347 w 1053217"/>
              <a:gd name="connsiteY11" fmla="*/ 2387404 h 2886168"/>
              <a:gd name="connsiteX12" fmla="*/ 879786 w 1053217"/>
              <a:gd name="connsiteY12" fmla="*/ 2316152 h 2886168"/>
              <a:gd name="connsiteX13" fmla="*/ 885724 w 1053217"/>
              <a:gd name="connsiteY13" fmla="*/ 2286464 h 2886168"/>
              <a:gd name="connsiteX14" fmla="*/ 808534 w 1053217"/>
              <a:gd name="connsiteY14" fmla="*/ 2250838 h 2886168"/>
              <a:gd name="connsiteX15" fmla="*/ 731345 w 1053217"/>
              <a:gd name="connsiteY15" fmla="*/ 2215212 h 2886168"/>
              <a:gd name="connsiteX16" fmla="*/ 683843 w 1053217"/>
              <a:gd name="connsiteY16" fmla="*/ 2167711 h 2886168"/>
              <a:gd name="connsiteX17" fmla="*/ 725407 w 1053217"/>
              <a:gd name="connsiteY17" fmla="*/ 2126147 h 2886168"/>
              <a:gd name="connsiteX18" fmla="*/ 838223 w 1053217"/>
              <a:gd name="connsiteY18" fmla="*/ 2078646 h 2886168"/>
              <a:gd name="connsiteX19" fmla="*/ 861973 w 1053217"/>
              <a:gd name="connsiteY19" fmla="*/ 1983643 h 2886168"/>
              <a:gd name="connsiteX20" fmla="*/ 962913 w 1053217"/>
              <a:gd name="connsiteY20" fmla="*/ 1936142 h 2886168"/>
              <a:gd name="connsiteX21" fmla="*/ 1046041 w 1053217"/>
              <a:gd name="connsiteY21" fmla="*/ 1793638 h 2886168"/>
              <a:gd name="connsiteX22" fmla="*/ 1040103 w 1053217"/>
              <a:gd name="connsiteY22" fmla="*/ 1722386 h 2886168"/>
              <a:gd name="connsiteX23" fmla="*/ 968851 w 1053217"/>
              <a:gd name="connsiteY23" fmla="*/ 1597695 h 2886168"/>
              <a:gd name="connsiteX24" fmla="*/ 897599 w 1053217"/>
              <a:gd name="connsiteY24" fmla="*/ 1455191 h 2886168"/>
              <a:gd name="connsiteX25" fmla="*/ 832285 w 1053217"/>
              <a:gd name="connsiteY25" fmla="*/ 1342376 h 2886168"/>
              <a:gd name="connsiteX26" fmla="*/ 749158 w 1053217"/>
              <a:gd name="connsiteY26" fmla="*/ 1277061 h 2886168"/>
              <a:gd name="connsiteX27" fmla="*/ 737282 w 1053217"/>
              <a:gd name="connsiteY27" fmla="*/ 1187996 h 2886168"/>
              <a:gd name="connsiteX28" fmla="*/ 618529 w 1053217"/>
              <a:gd name="connsiteY28" fmla="*/ 1069243 h 2886168"/>
              <a:gd name="connsiteX29" fmla="*/ 535402 w 1053217"/>
              <a:gd name="connsiteY29" fmla="*/ 962365 h 2886168"/>
              <a:gd name="connsiteX30" fmla="*/ 351334 w 1053217"/>
              <a:gd name="connsiteY30" fmla="*/ 902989 h 2886168"/>
              <a:gd name="connsiteX31" fmla="*/ 196955 w 1053217"/>
              <a:gd name="connsiteY31" fmla="*/ 831737 h 2886168"/>
              <a:gd name="connsiteX32" fmla="*/ 96015 w 1053217"/>
              <a:gd name="connsiteY32" fmla="*/ 813924 h 2886168"/>
              <a:gd name="connsiteX33" fmla="*/ 66326 w 1053217"/>
              <a:gd name="connsiteY33" fmla="*/ 742672 h 2886168"/>
              <a:gd name="connsiteX34" fmla="*/ 48513 w 1053217"/>
              <a:gd name="connsiteY34" fmla="*/ 647669 h 2886168"/>
              <a:gd name="connsiteX35" fmla="*/ 24763 w 1053217"/>
              <a:gd name="connsiteY35" fmla="*/ 540791 h 2886168"/>
              <a:gd name="connsiteX36" fmla="*/ 1012 w 1053217"/>
              <a:gd name="connsiteY36" fmla="*/ 433913 h 2886168"/>
              <a:gd name="connsiteX37" fmla="*/ 60389 w 1053217"/>
              <a:gd name="connsiteY37" fmla="*/ 380474 h 2886168"/>
              <a:gd name="connsiteX38" fmla="*/ 143516 w 1053217"/>
              <a:gd name="connsiteY38" fmla="*/ 321098 h 2886168"/>
              <a:gd name="connsiteX39" fmla="*/ 161329 w 1053217"/>
              <a:gd name="connsiteY39" fmla="*/ 232033 h 2886168"/>
              <a:gd name="connsiteX40" fmla="*/ 196955 w 1053217"/>
              <a:gd name="connsiteY40" fmla="*/ 125155 h 2886168"/>
              <a:gd name="connsiteX41" fmla="*/ 315708 w 1053217"/>
              <a:gd name="connsiteY41" fmla="*/ 36090 h 2886168"/>
              <a:gd name="connsiteX42" fmla="*/ 351334 w 1053217"/>
              <a:gd name="connsiteY42" fmla="*/ 464 h 2886168"/>
              <a:gd name="connsiteX43" fmla="*/ 440399 w 1053217"/>
              <a:gd name="connsiteY43" fmla="*/ 18277 h 2886168"/>
              <a:gd name="connsiteX44" fmla="*/ 535402 w 1053217"/>
              <a:gd name="connsiteY44" fmla="*/ 53903 h 2886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3217" h="2886168">
                <a:moveTo>
                  <a:pt x="933225" y="2886168"/>
                </a:moveTo>
                <a:cubicBezTo>
                  <a:pt x="919370" y="2850047"/>
                  <a:pt x="905516" y="2813927"/>
                  <a:pt x="915412" y="2803041"/>
                </a:cubicBezTo>
                <a:cubicBezTo>
                  <a:pt x="925308" y="2792155"/>
                  <a:pt x="970831" y="2819865"/>
                  <a:pt x="992602" y="2820854"/>
                </a:cubicBezTo>
                <a:cubicBezTo>
                  <a:pt x="1014373" y="2821843"/>
                  <a:pt x="1041093" y="2831739"/>
                  <a:pt x="1046041" y="2808978"/>
                </a:cubicBezTo>
                <a:cubicBezTo>
                  <a:pt x="1050989" y="2786217"/>
                  <a:pt x="1027238" y="2718923"/>
                  <a:pt x="1022290" y="2684287"/>
                </a:cubicBezTo>
                <a:cubicBezTo>
                  <a:pt x="1017342" y="2649651"/>
                  <a:pt x="1013383" y="2635796"/>
                  <a:pt x="1016352" y="2601160"/>
                </a:cubicBezTo>
                <a:cubicBezTo>
                  <a:pt x="1019321" y="2566524"/>
                  <a:pt x="1044061" y="2502199"/>
                  <a:pt x="1040103" y="2476469"/>
                </a:cubicBezTo>
                <a:cubicBezTo>
                  <a:pt x="1036145" y="2450739"/>
                  <a:pt x="1013384" y="2450739"/>
                  <a:pt x="992602" y="2446781"/>
                </a:cubicBezTo>
                <a:cubicBezTo>
                  <a:pt x="971820" y="2442823"/>
                  <a:pt x="936194" y="2451729"/>
                  <a:pt x="915412" y="2452719"/>
                </a:cubicBezTo>
                <a:cubicBezTo>
                  <a:pt x="894630" y="2453709"/>
                  <a:pt x="879786" y="2456677"/>
                  <a:pt x="867911" y="2452719"/>
                </a:cubicBezTo>
                <a:cubicBezTo>
                  <a:pt x="856036" y="2448760"/>
                  <a:pt x="851087" y="2439854"/>
                  <a:pt x="844160" y="2428968"/>
                </a:cubicBezTo>
                <a:cubicBezTo>
                  <a:pt x="837233" y="2418082"/>
                  <a:pt x="820409" y="2406207"/>
                  <a:pt x="826347" y="2387404"/>
                </a:cubicBezTo>
                <a:cubicBezTo>
                  <a:pt x="832285" y="2368601"/>
                  <a:pt x="869890" y="2332975"/>
                  <a:pt x="879786" y="2316152"/>
                </a:cubicBezTo>
                <a:cubicBezTo>
                  <a:pt x="889682" y="2299329"/>
                  <a:pt x="897599" y="2297350"/>
                  <a:pt x="885724" y="2286464"/>
                </a:cubicBezTo>
                <a:cubicBezTo>
                  <a:pt x="873849" y="2275578"/>
                  <a:pt x="808534" y="2250838"/>
                  <a:pt x="808534" y="2250838"/>
                </a:cubicBezTo>
                <a:cubicBezTo>
                  <a:pt x="782804" y="2238963"/>
                  <a:pt x="752127" y="2229066"/>
                  <a:pt x="731345" y="2215212"/>
                </a:cubicBezTo>
                <a:cubicBezTo>
                  <a:pt x="710563" y="2201358"/>
                  <a:pt x="684833" y="2182555"/>
                  <a:pt x="683843" y="2167711"/>
                </a:cubicBezTo>
                <a:cubicBezTo>
                  <a:pt x="682853" y="2152867"/>
                  <a:pt x="699677" y="2140991"/>
                  <a:pt x="725407" y="2126147"/>
                </a:cubicBezTo>
                <a:cubicBezTo>
                  <a:pt x="751137" y="2111303"/>
                  <a:pt x="815462" y="2102397"/>
                  <a:pt x="838223" y="2078646"/>
                </a:cubicBezTo>
                <a:cubicBezTo>
                  <a:pt x="860984" y="2054895"/>
                  <a:pt x="841191" y="2007394"/>
                  <a:pt x="861973" y="1983643"/>
                </a:cubicBezTo>
                <a:cubicBezTo>
                  <a:pt x="882755" y="1959892"/>
                  <a:pt x="932235" y="1967809"/>
                  <a:pt x="962913" y="1936142"/>
                </a:cubicBezTo>
                <a:cubicBezTo>
                  <a:pt x="993591" y="1904475"/>
                  <a:pt x="1033176" y="1829264"/>
                  <a:pt x="1046041" y="1793638"/>
                </a:cubicBezTo>
                <a:cubicBezTo>
                  <a:pt x="1058906" y="1758012"/>
                  <a:pt x="1052968" y="1755043"/>
                  <a:pt x="1040103" y="1722386"/>
                </a:cubicBezTo>
                <a:cubicBezTo>
                  <a:pt x="1027238" y="1689729"/>
                  <a:pt x="992602" y="1642227"/>
                  <a:pt x="968851" y="1597695"/>
                </a:cubicBezTo>
                <a:cubicBezTo>
                  <a:pt x="945100" y="1553163"/>
                  <a:pt x="920360" y="1497744"/>
                  <a:pt x="897599" y="1455191"/>
                </a:cubicBezTo>
                <a:cubicBezTo>
                  <a:pt x="874838" y="1412638"/>
                  <a:pt x="857025" y="1372064"/>
                  <a:pt x="832285" y="1342376"/>
                </a:cubicBezTo>
                <a:cubicBezTo>
                  <a:pt x="807545" y="1312688"/>
                  <a:pt x="764992" y="1302791"/>
                  <a:pt x="749158" y="1277061"/>
                </a:cubicBezTo>
                <a:cubicBezTo>
                  <a:pt x="733324" y="1251331"/>
                  <a:pt x="759053" y="1222632"/>
                  <a:pt x="737282" y="1187996"/>
                </a:cubicBezTo>
                <a:cubicBezTo>
                  <a:pt x="715511" y="1153360"/>
                  <a:pt x="652176" y="1106848"/>
                  <a:pt x="618529" y="1069243"/>
                </a:cubicBezTo>
                <a:cubicBezTo>
                  <a:pt x="584882" y="1031638"/>
                  <a:pt x="579934" y="990074"/>
                  <a:pt x="535402" y="962365"/>
                </a:cubicBezTo>
                <a:cubicBezTo>
                  <a:pt x="490870" y="934656"/>
                  <a:pt x="407742" y="924760"/>
                  <a:pt x="351334" y="902989"/>
                </a:cubicBezTo>
                <a:cubicBezTo>
                  <a:pt x="294926" y="881218"/>
                  <a:pt x="239508" y="846581"/>
                  <a:pt x="196955" y="831737"/>
                </a:cubicBezTo>
                <a:cubicBezTo>
                  <a:pt x="154402" y="816893"/>
                  <a:pt x="117786" y="828768"/>
                  <a:pt x="96015" y="813924"/>
                </a:cubicBezTo>
                <a:cubicBezTo>
                  <a:pt x="74244" y="799080"/>
                  <a:pt x="74243" y="770381"/>
                  <a:pt x="66326" y="742672"/>
                </a:cubicBezTo>
                <a:cubicBezTo>
                  <a:pt x="58409" y="714963"/>
                  <a:pt x="55440" y="681316"/>
                  <a:pt x="48513" y="647669"/>
                </a:cubicBezTo>
                <a:cubicBezTo>
                  <a:pt x="41586" y="614022"/>
                  <a:pt x="24763" y="540791"/>
                  <a:pt x="24763" y="540791"/>
                </a:cubicBezTo>
                <a:cubicBezTo>
                  <a:pt x="16846" y="505165"/>
                  <a:pt x="-4926" y="460632"/>
                  <a:pt x="1012" y="433913"/>
                </a:cubicBezTo>
                <a:cubicBezTo>
                  <a:pt x="6950" y="407194"/>
                  <a:pt x="36638" y="399276"/>
                  <a:pt x="60389" y="380474"/>
                </a:cubicBezTo>
                <a:cubicBezTo>
                  <a:pt x="84140" y="361672"/>
                  <a:pt x="126693" y="345838"/>
                  <a:pt x="143516" y="321098"/>
                </a:cubicBezTo>
                <a:cubicBezTo>
                  <a:pt x="160339" y="296358"/>
                  <a:pt x="152422" y="264690"/>
                  <a:pt x="161329" y="232033"/>
                </a:cubicBezTo>
                <a:cubicBezTo>
                  <a:pt x="170235" y="199376"/>
                  <a:pt x="171225" y="157812"/>
                  <a:pt x="196955" y="125155"/>
                </a:cubicBezTo>
                <a:cubicBezTo>
                  <a:pt x="222685" y="92498"/>
                  <a:pt x="289978" y="56872"/>
                  <a:pt x="315708" y="36090"/>
                </a:cubicBezTo>
                <a:cubicBezTo>
                  <a:pt x="341438" y="15308"/>
                  <a:pt x="330552" y="3433"/>
                  <a:pt x="351334" y="464"/>
                </a:cubicBezTo>
                <a:cubicBezTo>
                  <a:pt x="372116" y="-2505"/>
                  <a:pt x="409721" y="9371"/>
                  <a:pt x="440399" y="18277"/>
                </a:cubicBezTo>
                <a:cubicBezTo>
                  <a:pt x="471077" y="27183"/>
                  <a:pt x="503239" y="40543"/>
                  <a:pt x="535402" y="53903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5866790" y="2950769"/>
            <a:ext cx="856818" cy="3101879"/>
          </a:xfrm>
          <a:custGeom>
            <a:avLst/>
            <a:gdLst>
              <a:gd name="connsiteX0" fmla="*/ 790042 w 856818"/>
              <a:gd name="connsiteY0" fmla="*/ 3101645 h 3101879"/>
              <a:gd name="connsiteX1" fmla="*/ 848564 w 856818"/>
              <a:gd name="connsiteY1" fmla="*/ 3087014 h 3101879"/>
              <a:gd name="connsiteX2" fmla="*/ 848564 w 856818"/>
              <a:gd name="connsiteY2" fmla="*/ 3006547 h 3101879"/>
              <a:gd name="connsiteX3" fmla="*/ 775412 w 856818"/>
              <a:gd name="connsiteY3" fmla="*/ 2969971 h 3101879"/>
              <a:gd name="connsiteX4" fmla="*/ 658368 w 856818"/>
              <a:gd name="connsiteY4" fmla="*/ 2969971 h 3101879"/>
              <a:gd name="connsiteX5" fmla="*/ 570586 w 856818"/>
              <a:gd name="connsiteY5" fmla="*/ 2962656 h 3101879"/>
              <a:gd name="connsiteX6" fmla="*/ 446228 w 856818"/>
              <a:gd name="connsiteY6" fmla="*/ 2948025 h 3101879"/>
              <a:gd name="connsiteX7" fmla="*/ 387706 w 856818"/>
              <a:gd name="connsiteY7" fmla="*/ 2904134 h 3101879"/>
              <a:gd name="connsiteX8" fmla="*/ 336500 w 856818"/>
              <a:gd name="connsiteY8" fmla="*/ 2896819 h 3101879"/>
              <a:gd name="connsiteX9" fmla="*/ 241402 w 856818"/>
              <a:gd name="connsiteY9" fmla="*/ 2904134 h 3101879"/>
              <a:gd name="connsiteX10" fmla="*/ 153620 w 856818"/>
              <a:gd name="connsiteY10" fmla="*/ 2874873 h 3101879"/>
              <a:gd name="connsiteX11" fmla="*/ 146304 w 856818"/>
              <a:gd name="connsiteY11" fmla="*/ 2830982 h 3101879"/>
              <a:gd name="connsiteX12" fmla="*/ 146304 w 856818"/>
              <a:gd name="connsiteY12" fmla="*/ 2772461 h 3101879"/>
              <a:gd name="connsiteX13" fmla="*/ 95098 w 856818"/>
              <a:gd name="connsiteY13" fmla="*/ 2721254 h 3101879"/>
              <a:gd name="connsiteX14" fmla="*/ 80468 w 856818"/>
              <a:gd name="connsiteY14" fmla="*/ 2684678 h 3101879"/>
              <a:gd name="connsiteX15" fmla="*/ 102413 w 856818"/>
              <a:gd name="connsiteY15" fmla="*/ 2626157 h 3101879"/>
              <a:gd name="connsiteX16" fmla="*/ 109728 w 856818"/>
              <a:gd name="connsiteY16" fmla="*/ 2545689 h 3101879"/>
              <a:gd name="connsiteX17" fmla="*/ 95098 w 856818"/>
              <a:gd name="connsiteY17" fmla="*/ 2465222 h 3101879"/>
              <a:gd name="connsiteX18" fmla="*/ 80468 w 856818"/>
              <a:gd name="connsiteY18" fmla="*/ 2370125 h 3101879"/>
              <a:gd name="connsiteX19" fmla="*/ 168250 w 856818"/>
              <a:gd name="connsiteY19" fmla="*/ 2340864 h 3101879"/>
              <a:gd name="connsiteX20" fmla="*/ 197511 w 856818"/>
              <a:gd name="connsiteY20" fmla="*/ 2267712 h 3101879"/>
              <a:gd name="connsiteX21" fmla="*/ 307239 w 856818"/>
              <a:gd name="connsiteY21" fmla="*/ 2187245 h 3101879"/>
              <a:gd name="connsiteX22" fmla="*/ 307239 w 856818"/>
              <a:gd name="connsiteY22" fmla="*/ 1967789 h 3101879"/>
              <a:gd name="connsiteX23" fmla="*/ 263348 w 856818"/>
              <a:gd name="connsiteY23" fmla="*/ 1880006 h 3101879"/>
              <a:gd name="connsiteX24" fmla="*/ 182880 w 856818"/>
              <a:gd name="connsiteY24" fmla="*/ 1704441 h 3101879"/>
              <a:gd name="connsiteX25" fmla="*/ 102413 w 856818"/>
              <a:gd name="connsiteY25" fmla="*/ 1514246 h 3101879"/>
              <a:gd name="connsiteX26" fmla="*/ 124359 w 856818"/>
              <a:gd name="connsiteY26" fmla="*/ 1426464 h 3101879"/>
              <a:gd name="connsiteX27" fmla="*/ 146304 w 856818"/>
              <a:gd name="connsiteY27" fmla="*/ 1345997 h 3101879"/>
              <a:gd name="connsiteX28" fmla="*/ 65837 w 856818"/>
              <a:gd name="connsiteY28" fmla="*/ 1192377 h 3101879"/>
              <a:gd name="connsiteX29" fmla="*/ 21946 w 856818"/>
              <a:gd name="connsiteY29" fmla="*/ 1082649 h 3101879"/>
              <a:gd name="connsiteX30" fmla="*/ 43892 w 856818"/>
              <a:gd name="connsiteY30" fmla="*/ 950976 h 3101879"/>
              <a:gd name="connsiteX31" fmla="*/ 95098 w 856818"/>
              <a:gd name="connsiteY31" fmla="*/ 782726 h 3101879"/>
              <a:gd name="connsiteX32" fmla="*/ 102413 w 856818"/>
              <a:gd name="connsiteY32" fmla="*/ 702259 h 3101879"/>
              <a:gd name="connsiteX33" fmla="*/ 73152 w 856818"/>
              <a:gd name="connsiteY33" fmla="*/ 629107 h 3101879"/>
              <a:gd name="connsiteX34" fmla="*/ 51207 w 856818"/>
              <a:gd name="connsiteY34" fmla="*/ 570585 h 3101879"/>
              <a:gd name="connsiteX35" fmla="*/ 80468 w 856818"/>
              <a:gd name="connsiteY35" fmla="*/ 453542 h 3101879"/>
              <a:gd name="connsiteX36" fmla="*/ 95098 w 856818"/>
              <a:gd name="connsiteY36" fmla="*/ 307238 h 3101879"/>
              <a:gd name="connsiteX37" fmla="*/ 131674 w 856818"/>
              <a:gd name="connsiteY37" fmla="*/ 190195 h 3101879"/>
              <a:gd name="connsiteX38" fmla="*/ 102413 w 856818"/>
              <a:gd name="connsiteY38" fmla="*/ 124358 h 3101879"/>
              <a:gd name="connsiteX39" fmla="*/ 29261 w 856818"/>
              <a:gd name="connsiteY39" fmla="*/ 117043 h 3101879"/>
              <a:gd name="connsiteX40" fmla="*/ 0 w 856818"/>
              <a:gd name="connsiteY40" fmla="*/ 65837 h 3101879"/>
              <a:gd name="connsiteX41" fmla="*/ 29261 w 856818"/>
              <a:gd name="connsiteY41" fmla="*/ 0 h 310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856818" h="3101879">
                <a:moveTo>
                  <a:pt x="790042" y="3101645"/>
                </a:moveTo>
                <a:cubicBezTo>
                  <a:pt x="814426" y="3102254"/>
                  <a:pt x="838810" y="3102864"/>
                  <a:pt x="848564" y="3087014"/>
                </a:cubicBezTo>
                <a:cubicBezTo>
                  <a:pt x="858318" y="3071164"/>
                  <a:pt x="860756" y="3026054"/>
                  <a:pt x="848564" y="3006547"/>
                </a:cubicBezTo>
                <a:cubicBezTo>
                  <a:pt x="836372" y="2987040"/>
                  <a:pt x="807111" y="2976067"/>
                  <a:pt x="775412" y="2969971"/>
                </a:cubicBezTo>
                <a:cubicBezTo>
                  <a:pt x="743713" y="2963875"/>
                  <a:pt x="692506" y="2971190"/>
                  <a:pt x="658368" y="2969971"/>
                </a:cubicBezTo>
                <a:cubicBezTo>
                  <a:pt x="624230" y="2968752"/>
                  <a:pt x="605943" y="2966314"/>
                  <a:pt x="570586" y="2962656"/>
                </a:cubicBezTo>
                <a:cubicBezTo>
                  <a:pt x="535229" y="2958998"/>
                  <a:pt x="476708" y="2957779"/>
                  <a:pt x="446228" y="2948025"/>
                </a:cubicBezTo>
                <a:cubicBezTo>
                  <a:pt x="415748" y="2938271"/>
                  <a:pt x="405994" y="2912668"/>
                  <a:pt x="387706" y="2904134"/>
                </a:cubicBezTo>
                <a:cubicBezTo>
                  <a:pt x="369418" y="2895600"/>
                  <a:pt x="360884" y="2896819"/>
                  <a:pt x="336500" y="2896819"/>
                </a:cubicBezTo>
                <a:cubicBezTo>
                  <a:pt x="312116" y="2896819"/>
                  <a:pt x="271882" y="2907792"/>
                  <a:pt x="241402" y="2904134"/>
                </a:cubicBezTo>
                <a:cubicBezTo>
                  <a:pt x="210922" y="2900476"/>
                  <a:pt x="169470" y="2887065"/>
                  <a:pt x="153620" y="2874873"/>
                </a:cubicBezTo>
                <a:cubicBezTo>
                  <a:pt x="137770" y="2862681"/>
                  <a:pt x="147523" y="2848051"/>
                  <a:pt x="146304" y="2830982"/>
                </a:cubicBezTo>
                <a:cubicBezTo>
                  <a:pt x="145085" y="2813913"/>
                  <a:pt x="154838" y="2790749"/>
                  <a:pt x="146304" y="2772461"/>
                </a:cubicBezTo>
                <a:cubicBezTo>
                  <a:pt x="137770" y="2754173"/>
                  <a:pt x="106071" y="2735884"/>
                  <a:pt x="95098" y="2721254"/>
                </a:cubicBezTo>
                <a:cubicBezTo>
                  <a:pt x="84125" y="2706623"/>
                  <a:pt x="79249" y="2700527"/>
                  <a:pt x="80468" y="2684678"/>
                </a:cubicBezTo>
                <a:cubicBezTo>
                  <a:pt x="81687" y="2668829"/>
                  <a:pt x="97536" y="2649322"/>
                  <a:pt x="102413" y="2626157"/>
                </a:cubicBezTo>
                <a:cubicBezTo>
                  <a:pt x="107290" y="2602992"/>
                  <a:pt x="110947" y="2572511"/>
                  <a:pt x="109728" y="2545689"/>
                </a:cubicBezTo>
                <a:cubicBezTo>
                  <a:pt x="108509" y="2518867"/>
                  <a:pt x="99975" y="2494483"/>
                  <a:pt x="95098" y="2465222"/>
                </a:cubicBezTo>
                <a:cubicBezTo>
                  <a:pt x="90221" y="2435961"/>
                  <a:pt x="68276" y="2390851"/>
                  <a:pt x="80468" y="2370125"/>
                </a:cubicBezTo>
                <a:cubicBezTo>
                  <a:pt x="92660" y="2349399"/>
                  <a:pt x="148743" y="2357933"/>
                  <a:pt x="168250" y="2340864"/>
                </a:cubicBezTo>
                <a:cubicBezTo>
                  <a:pt x="187757" y="2323795"/>
                  <a:pt x="174346" y="2293315"/>
                  <a:pt x="197511" y="2267712"/>
                </a:cubicBezTo>
                <a:cubicBezTo>
                  <a:pt x="220676" y="2242109"/>
                  <a:pt x="288951" y="2237232"/>
                  <a:pt x="307239" y="2187245"/>
                </a:cubicBezTo>
                <a:cubicBezTo>
                  <a:pt x="325527" y="2137258"/>
                  <a:pt x="314554" y="2018995"/>
                  <a:pt x="307239" y="1967789"/>
                </a:cubicBezTo>
                <a:cubicBezTo>
                  <a:pt x="299924" y="1916583"/>
                  <a:pt x="284074" y="1923897"/>
                  <a:pt x="263348" y="1880006"/>
                </a:cubicBezTo>
                <a:cubicBezTo>
                  <a:pt x="242622" y="1836115"/>
                  <a:pt x="209702" y="1765401"/>
                  <a:pt x="182880" y="1704441"/>
                </a:cubicBezTo>
                <a:cubicBezTo>
                  <a:pt x="156057" y="1643481"/>
                  <a:pt x="112166" y="1560575"/>
                  <a:pt x="102413" y="1514246"/>
                </a:cubicBezTo>
                <a:cubicBezTo>
                  <a:pt x="92659" y="1467916"/>
                  <a:pt x="117044" y="1454505"/>
                  <a:pt x="124359" y="1426464"/>
                </a:cubicBezTo>
                <a:cubicBezTo>
                  <a:pt x="131674" y="1398423"/>
                  <a:pt x="156058" y="1385011"/>
                  <a:pt x="146304" y="1345997"/>
                </a:cubicBezTo>
                <a:cubicBezTo>
                  <a:pt x="136550" y="1306983"/>
                  <a:pt x="86563" y="1236268"/>
                  <a:pt x="65837" y="1192377"/>
                </a:cubicBezTo>
                <a:cubicBezTo>
                  <a:pt x="45111" y="1148486"/>
                  <a:pt x="25603" y="1122882"/>
                  <a:pt x="21946" y="1082649"/>
                </a:cubicBezTo>
                <a:cubicBezTo>
                  <a:pt x="18289" y="1042416"/>
                  <a:pt x="31700" y="1000963"/>
                  <a:pt x="43892" y="950976"/>
                </a:cubicBezTo>
                <a:cubicBezTo>
                  <a:pt x="56084" y="900989"/>
                  <a:pt x="85345" y="824179"/>
                  <a:pt x="95098" y="782726"/>
                </a:cubicBezTo>
                <a:cubicBezTo>
                  <a:pt x="104851" y="741273"/>
                  <a:pt x="106071" y="727862"/>
                  <a:pt x="102413" y="702259"/>
                </a:cubicBezTo>
                <a:cubicBezTo>
                  <a:pt x="98755" y="676656"/>
                  <a:pt x="81686" y="651053"/>
                  <a:pt x="73152" y="629107"/>
                </a:cubicBezTo>
                <a:cubicBezTo>
                  <a:pt x="64618" y="607161"/>
                  <a:pt x="49988" y="599846"/>
                  <a:pt x="51207" y="570585"/>
                </a:cubicBezTo>
                <a:cubicBezTo>
                  <a:pt x="52426" y="541324"/>
                  <a:pt x="73153" y="497433"/>
                  <a:pt x="80468" y="453542"/>
                </a:cubicBezTo>
                <a:cubicBezTo>
                  <a:pt x="87783" y="409651"/>
                  <a:pt x="86564" y="351129"/>
                  <a:pt x="95098" y="307238"/>
                </a:cubicBezTo>
                <a:cubicBezTo>
                  <a:pt x="103632" y="263347"/>
                  <a:pt x="130455" y="220675"/>
                  <a:pt x="131674" y="190195"/>
                </a:cubicBezTo>
                <a:cubicBezTo>
                  <a:pt x="132893" y="159715"/>
                  <a:pt x="119482" y="136550"/>
                  <a:pt x="102413" y="124358"/>
                </a:cubicBezTo>
                <a:cubicBezTo>
                  <a:pt x="85344" y="112166"/>
                  <a:pt x="46330" y="126796"/>
                  <a:pt x="29261" y="117043"/>
                </a:cubicBezTo>
                <a:cubicBezTo>
                  <a:pt x="12192" y="107290"/>
                  <a:pt x="0" y="85344"/>
                  <a:pt x="0" y="65837"/>
                </a:cubicBezTo>
                <a:cubicBezTo>
                  <a:pt x="0" y="46330"/>
                  <a:pt x="14630" y="23165"/>
                  <a:pt x="29261" y="0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7206559" y="2404872"/>
            <a:ext cx="1654536" cy="3102559"/>
          </a:xfrm>
          <a:custGeom>
            <a:avLst/>
            <a:gdLst>
              <a:gd name="connsiteX0" fmla="*/ 233914 w 1654536"/>
              <a:gd name="connsiteY0" fmla="*/ 3028493 h 3102559"/>
              <a:gd name="connsiteX1" fmla="*/ 146131 w 1654536"/>
              <a:gd name="connsiteY1" fmla="*/ 3101645 h 3102559"/>
              <a:gd name="connsiteX2" fmla="*/ 7143 w 1654536"/>
              <a:gd name="connsiteY2" fmla="*/ 3057754 h 3102559"/>
              <a:gd name="connsiteX3" fmla="*/ 21773 w 1654536"/>
              <a:gd name="connsiteY3" fmla="*/ 2896819 h 3102559"/>
              <a:gd name="connsiteX4" fmla="*/ 36403 w 1654536"/>
              <a:gd name="connsiteY4" fmla="*/ 2787091 h 3102559"/>
              <a:gd name="connsiteX5" fmla="*/ 72979 w 1654536"/>
              <a:gd name="connsiteY5" fmla="*/ 2706624 h 3102559"/>
              <a:gd name="connsiteX6" fmla="*/ 43719 w 1654536"/>
              <a:gd name="connsiteY6" fmla="*/ 2655418 h 3102559"/>
              <a:gd name="connsiteX7" fmla="*/ 182707 w 1654536"/>
              <a:gd name="connsiteY7" fmla="*/ 2560320 h 3102559"/>
              <a:gd name="connsiteX8" fmla="*/ 211968 w 1654536"/>
              <a:gd name="connsiteY8" fmla="*/ 2472538 h 3102559"/>
              <a:gd name="connsiteX9" fmla="*/ 321696 w 1654536"/>
              <a:gd name="connsiteY9" fmla="*/ 2421331 h 3102559"/>
              <a:gd name="connsiteX10" fmla="*/ 343642 w 1654536"/>
              <a:gd name="connsiteY10" fmla="*/ 2370125 h 3102559"/>
              <a:gd name="connsiteX11" fmla="*/ 438739 w 1654536"/>
              <a:gd name="connsiteY11" fmla="*/ 2355494 h 3102559"/>
              <a:gd name="connsiteX12" fmla="*/ 548467 w 1654536"/>
              <a:gd name="connsiteY12" fmla="*/ 2209190 h 3102559"/>
              <a:gd name="connsiteX13" fmla="*/ 628935 w 1654536"/>
              <a:gd name="connsiteY13" fmla="*/ 2092147 h 3102559"/>
              <a:gd name="connsiteX14" fmla="*/ 702087 w 1654536"/>
              <a:gd name="connsiteY14" fmla="*/ 2011680 h 3102559"/>
              <a:gd name="connsiteX15" fmla="*/ 789869 w 1654536"/>
              <a:gd name="connsiteY15" fmla="*/ 2011680 h 3102559"/>
              <a:gd name="connsiteX16" fmla="*/ 884967 w 1654536"/>
              <a:gd name="connsiteY16" fmla="*/ 2055571 h 3102559"/>
              <a:gd name="connsiteX17" fmla="*/ 958119 w 1654536"/>
              <a:gd name="connsiteY17" fmla="*/ 2055571 h 3102559"/>
              <a:gd name="connsiteX18" fmla="*/ 1038586 w 1654536"/>
              <a:gd name="connsiteY18" fmla="*/ 2004365 h 3102559"/>
              <a:gd name="connsiteX19" fmla="*/ 1097107 w 1654536"/>
              <a:gd name="connsiteY19" fmla="*/ 1909267 h 3102559"/>
              <a:gd name="connsiteX20" fmla="*/ 1243411 w 1654536"/>
              <a:gd name="connsiteY20" fmla="*/ 1872691 h 3102559"/>
              <a:gd name="connsiteX21" fmla="*/ 1338509 w 1654536"/>
              <a:gd name="connsiteY21" fmla="*/ 1828800 h 3102559"/>
              <a:gd name="connsiteX22" fmla="*/ 1521389 w 1654536"/>
              <a:gd name="connsiteY22" fmla="*/ 1711757 h 3102559"/>
              <a:gd name="connsiteX23" fmla="*/ 1623802 w 1654536"/>
              <a:gd name="connsiteY23" fmla="*/ 1609344 h 3102559"/>
              <a:gd name="connsiteX24" fmla="*/ 1653063 w 1654536"/>
              <a:gd name="connsiteY24" fmla="*/ 1477670 h 3102559"/>
              <a:gd name="connsiteX25" fmla="*/ 1587226 w 1654536"/>
              <a:gd name="connsiteY25" fmla="*/ 1375258 h 3102559"/>
              <a:gd name="connsiteX26" fmla="*/ 1499443 w 1654536"/>
              <a:gd name="connsiteY26" fmla="*/ 1302106 h 3102559"/>
              <a:gd name="connsiteX27" fmla="*/ 1353139 w 1654536"/>
              <a:gd name="connsiteY27" fmla="*/ 1294790 h 3102559"/>
              <a:gd name="connsiteX28" fmla="*/ 1162944 w 1654536"/>
              <a:gd name="connsiteY28" fmla="*/ 1207008 h 3102559"/>
              <a:gd name="connsiteX29" fmla="*/ 1067847 w 1654536"/>
              <a:gd name="connsiteY29" fmla="*/ 1133856 h 3102559"/>
              <a:gd name="connsiteX30" fmla="*/ 972749 w 1654536"/>
              <a:gd name="connsiteY30" fmla="*/ 980237 h 3102559"/>
              <a:gd name="connsiteX31" fmla="*/ 914227 w 1654536"/>
              <a:gd name="connsiteY31" fmla="*/ 819302 h 3102559"/>
              <a:gd name="connsiteX32" fmla="*/ 892282 w 1654536"/>
              <a:gd name="connsiteY32" fmla="*/ 709574 h 3102559"/>
              <a:gd name="connsiteX33" fmla="*/ 877651 w 1654536"/>
              <a:gd name="connsiteY33" fmla="*/ 512064 h 3102559"/>
              <a:gd name="connsiteX34" fmla="*/ 899597 w 1654536"/>
              <a:gd name="connsiteY34" fmla="*/ 402336 h 3102559"/>
              <a:gd name="connsiteX35" fmla="*/ 877651 w 1654536"/>
              <a:gd name="connsiteY35" fmla="*/ 277978 h 3102559"/>
              <a:gd name="connsiteX36" fmla="*/ 811815 w 1654536"/>
              <a:gd name="connsiteY36" fmla="*/ 160934 h 3102559"/>
              <a:gd name="connsiteX37" fmla="*/ 767923 w 1654536"/>
              <a:gd name="connsiteY37" fmla="*/ 102413 h 3102559"/>
              <a:gd name="connsiteX38" fmla="*/ 731347 w 1654536"/>
              <a:gd name="connsiteY38" fmla="*/ 0 h 310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654536" h="3102559">
                <a:moveTo>
                  <a:pt x="233914" y="3028493"/>
                </a:moveTo>
                <a:cubicBezTo>
                  <a:pt x="208920" y="3062630"/>
                  <a:pt x="183926" y="3096768"/>
                  <a:pt x="146131" y="3101645"/>
                </a:cubicBezTo>
                <a:cubicBezTo>
                  <a:pt x="108336" y="3106522"/>
                  <a:pt x="27869" y="3091892"/>
                  <a:pt x="7143" y="3057754"/>
                </a:cubicBezTo>
                <a:cubicBezTo>
                  <a:pt x="-13583" y="3023616"/>
                  <a:pt x="16896" y="2941929"/>
                  <a:pt x="21773" y="2896819"/>
                </a:cubicBezTo>
                <a:cubicBezTo>
                  <a:pt x="26650" y="2851709"/>
                  <a:pt x="27869" y="2818790"/>
                  <a:pt x="36403" y="2787091"/>
                </a:cubicBezTo>
                <a:cubicBezTo>
                  <a:pt x="44937" y="2755392"/>
                  <a:pt x="71760" y="2728569"/>
                  <a:pt x="72979" y="2706624"/>
                </a:cubicBezTo>
                <a:cubicBezTo>
                  <a:pt x="74198" y="2684679"/>
                  <a:pt x="25431" y="2679802"/>
                  <a:pt x="43719" y="2655418"/>
                </a:cubicBezTo>
                <a:cubicBezTo>
                  <a:pt x="62007" y="2631034"/>
                  <a:pt x="154665" y="2590800"/>
                  <a:pt x="182707" y="2560320"/>
                </a:cubicBezTo>
                <a:cubicBezTo>
                  <a:pt x="210748" y="2529840"/>
                  <a:pt x="188803" y="2495703"/>
                  <a:pt x="211968" y="2472538"/>
                </a:cubicBezTo>
                <a:cubicBezTo>
                  <a:pt x="235133" y="2449373"/>
                  <a:pt x="299750" y="2438400"/>
                  <a:pt x="321696" y="2421331"/>
                </a:cubicBezTo>
                <a:cubicBezTo>
                  <a:pt x="343642" y="2404262"/>
                  <a:pt x="324135" y="2381098"/>
                  <a:pt x="343642" y="2370125"/>
                </a:cubicBezTo>
                <a:cubicBezTo>
                  <a:pt x="363149" y="2359152"/>
                  <a:pt x="404602" y="2382316"/>
                  <a:pt x="438739" y="2355494"/>
                </a:cubicBezTo>
                <a:cubicBezTo>
                  <a:pt x="472876" y="2328672"/>
                  <a:pt x="516768" y="2253081"/>
                  <a:pt x="548467" y="2209190"/>
                </a:cubicBezTo>
                <a:cubicBezTo>
                  <a:pt x="580166" y="2165299"/>
                  <a:pt x="603332" y="2125065"/>
                  <a:pt x="628935" y="2092147"/>
                </a:cubicBezTo>
                <a:cubicBezTo>
                  <a:pt x="654538" y="2059229"/>
                  <a:pt x="675265" y="2025091"/>
                  <a:pt x="702087" y="2011680"/>
                </a:cubicBezTo>
                <a:cubicBezTo>
                  <a:pt x="728909" y="1998269"/>
                  <a:pt x="759389" y="2004365"/>
                  <a:pt x="789869" y="2011680"/>
                </a:cubicBezTo>
                <a:cubicBezTo>
                  <a:pt x="820349" y="2018995"/>
                  <a:pt x="856926" y="2048256"/>
                  <a:pt x="884967" y="2055571"/>
                </a:cubicBezTo>
                <a:cubicBezTo>
                  <a:pt x="913008" y="2062886"/>
                  <a:pt x="932516" y="2064105"/>
                  <a:pt x="958119" y="2055571"/>
                </a:cubicBezTo>
                <a:cubicBezTo>
                  <a:pt x="983722" y="2047037"/>
                  <a:pt x="1015421" y="2028749"/>
                  <a:pt x="1038586" y="2004365"/>
                </a:cubicBezTo>
                <a:cubicBezTo>
                  <a:pt x="1061751" y="1979981"/>
                  <a:pt x="1062970" y="1931213"/>
                  <a:pt x="1097107" y="1909267"/>
                </a:cubicBezTo>
                <a:cubicBezTo>
                  <a:pt x="1131245" y="1887321"/>
                  <a:pt x="1203177" y="1886102"/>
                  <a:pt x="1243411" y="1872691"/>
                </a:cubicBezTo>
                <a:cubicBezTo>
                  <a:pt x="1283645" y="1859280"/>
                  <a:pt x="1292179" y="1855622"/>
                  <a:pt x="1338509" y="1828800"/>
                </a:cubicBezTo>
                <a:cubicBezTo>
                  <a:pt x="1384839" y="1801978"/>
                  <a:pt x="1473840" y="1748333"/>
                  <a:pt x="1521389" y="1711757"/>
                </a:cubicBezTo>
                <a:cubicBezTo>
                  <a:pt x="1568938" y="1675181"/>
                  <a:pt x="1601856" y="1648358"/>
                  <a:pt x="1623802" y="1609344"/>
                </a:cubicBezTo>
                <a:cubicBezTo>
                  <a:pt x="1645748" y="1570330"/>
                  <a:pt x="1659159" y="1516684"/>
                  <a:pt x="1653063" y="1477670"/>
                </a:cubicBezTo>
                <a:cubicBezTo>
                  <a:pt x="1646967" y="1438656"/>
                  <a:pt x="1612829" y="1404519"/>
                  <a:pt x="1587226" y="1375258"/>
                </a:cubicBezTo>
                <a:cubicBezTo>
                  <a:pt x="1561623" y="1345997"/>
                  <a:pt x="1538457" y="1315517"/>
                  <a:pt x="1499443" y="1302106"/>
                </a:cubicBezTo>
                <a:cubicBezTo>
                  <a:pt x="1460429" y="1288695"/>
                  <a:pt x="1409222" y="1310640"/>
                  <a:pt x="1353139" y="1294790"/>
                </a:cubicBezTo>
                <a:cubicBezTo>
                  <a:pt x="1297056" y="1278940"/>
                  <a:pt x="1210493" y="1233830"/>
                  <a:pt x="1162944" y="1207008"/>
                </a:cubicBezTo>
                <a:cubicBezTo>
                  <a:pt x="1115395" y="1180186"/>
                  <a:pt x="1099546" y="1171651"/>
                  <a:pt x="1067847" y="1133856"/>
                </a:cubicBezTo>
                <a:cubicBezTo>
                  <a:pt x="1036148" y="1096061"/>
                  <a:pt x="998352" y="1032663"/>
                  <a:pt x="972749" y="980237"/>
                </a:cubicBezTo>
                <a:cubicBezTo>
                  <a:pt x="947146" y="927811"/>
                  <a:pt x="927638" y="864412"/>
                  <a:pt x="914227" y="819302"/>
                </a:cubicBezTo>
                <a:cubicBezTo>
                  <a:pt x="900816" y="774192"/>
                  <a:pt x="898378" y="760780"/>
                  <a:pt x="892282" y="709574"/>
                </a:cubicBezTo>
                <a:cubicBezTo>
                  <a:pt x="886186" y="658368"/>
                  <a:pt x="876432" y="563270"/>
                  <a:pt x="877651" y="512064"/>
                </a:cubicBezTo>
                <a:cubicBezTo>
                  <a:pt x="878870" y="460858"/>
                  <a:pt x="899597" y="441350"/>
                  <a:pt x="899597" y="402336"/>
                </a:cubicBezTo>
                <a:cubicBezTo>
                  <a:pt x="899597" y="363322"/>
                  <a:pt x="892281" y="318212"/>
                  <a:pt x="877651" y="277978"/>
                </a:cubicBezTo>
                <a:cubicBezTo>
                  <a:pt x="863021" y="237744"/>
                  <a:pt x="830103" y="190195"/>
                  <a:pt x="811815" y="160934"/>
                </a:cubicBezTo>
                <a:cubicBezTo>
                  <a:pt x="793527" y="131673"/>
                  <a:pt x="781334" y="129235"/>
                  <a:pt x="767923" y="102413"/>
                </a:cubicBezTo>
                <a:cubicBezTo>
                  <a:pt x="754512" y="75591"/>
                  <a:pt x="742929" y="37795"/>
                  <a:pt x="731347" y="0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296772" y="-7311"/>
            <a:ext cx="1633372" cy="345865"/>
            <a:chOff x="296772" y="-7311"/>
            <a:chExt cx="1633372" cy="345865"/>
          </a:xfrm>
        </p:grpSpPr>
        <p:grpSp>
          <p:nvGrpSpPr>
            <p:cNvPr id="11" name="组合 10"/>
            <p:cNvGrpSpPr/>
            <p:nvPr/>
          </p:nvGrpSpPr>
          <p:grpSpPr>
            <a:xfrm>
              <a:off x="442004" y="259102"/>
              <a:ext cx="828000" cy="78059"/>
              <a:chOff x="442004" y="259102"/>
              <a:chExt cx="828000" cy="78059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442004" y="337161"/>
                <a:ext cx="828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442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1270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文本框 11"/>
            <p:cNvSpPr txBox="1"/>
            <p:nvPr/>
          </p:nvSpPr>
          <p:spPr>
            <a:xfrm>
              <a:off x="296772" y="0"/>
              <a:ext cx="3048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974433" y="-7311"/>
              <a:ext cx="9557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590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千米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785668" y="224286"/>
            <a:ext cx="9968621" cy="4397053"/>
            <a:chOff x="1785668" y="224286"/>
            <a:chExt cx="9968621" cy="4397053"/>
          </a:xfrm>
        </p:grpSpPr>
        <p:sp>
          <p:nvSpPr>
            <p:cNvPr id="23" name="任意多边形 22"/>
            <p:cNvSpPr/>
            <p:nvPr/>
          </p:nvSpPr>
          <p:spPr>
            <a:xfrm>
              <a:off x="1785668" y="224286"/>
              <a:ext cx="9968621" cy="4397053"/>
            </a:xfrm>
            <a:custGeom>
              <a:avLst/>
              <a:gdLst>
                <a:gd name="connsiteX0" fmla="*/ 0 w 9968621"/>
                <a:gd name="connsiteY0" fmla="*/ 577970 h 4434942"/>
                <a:gd name="connsiteX1" fmla="*/ 34506 w 9968621"/>
                <a:gd name="connsiteY1" fmla="*/ 948905 h 4434942"/>
                <a:gd name="connsiteX2" fmla="*/ 112143 w 9968621"/>
                <a:gd name="connsiteY2" fmla="*/ 1293962 h 4434942"/>
                <a:gd name="connsiteX3" fmla="*/ 172528 w 9968621"/>
                <a:gd name="connsiteY3" fmla="*/ 1475117 h 4434942"/>
                <a:gd name="connsiteX4" fmla="*/ 336430 w 9968621"/>
                <a:gd name="connsiteY4" fmla="*/ 1837426 h 4434942"/>
                <a:gd name="connsiteX5" fmla="*/ 534838 w 9968621"/>
                <a:gd name="connsiteY5" fmla="*/ 2199736 h 4434942"/>
                <a:gd name="connsiteX6" fmla="*/ 785004 w 9968621"/>
                <a:gd name="connsiteY6" fmla="*/ 2587924 h 4434942"/>
                <a:gd name="connsiteX7" fmla="*/ 1155940 w 9968621"/>
                <a:gd name="connsiteY7" fmla="*/ 2984739 h 4434942"/>
                <a:gd name="connsiteX8" fmla="*/ 1544128 w 9968621"/>
                <a:gd name="connsiteY8" fmla="*/ 3329796 h 4434942"/>
                <a:gd name="connsiteX9" fmla="*/ 2027207 w 9968621"/>
                <a:gd name="connsiteY9" fmla="*/ 3631721 h 4434942"/>
                <a:gd name="connsiteX10" fmla="*/ 2751826 w 9968621"/>
                <a:gd name="connsiteY10" fmla="*/ 3985404 h 4434942"/>
                <a:gd name="connsiteX11" fmla="*/ 3510951 w 9968621"/>
                <a:gd name="connsiteY11" fmla="*/ 4218317 h 4434942"/>
                <a:gd name="connsiteX12" fmla="*/ 4278702 w 9968621"/>
                <a:gd name="connsiteY12" fmla="*/ 4364966 h 4434942"/>
                <a:gd name="connsiteX13" fmla="*/ 4882551 w 9968621"/>
                <a:gd name="connsiteY13" fmla="*/ 4416724 h 4434942"/>
                <a:gd name="connsiteX14" fmla="*/ 4960189 w 9968621"/>
                <a:gd name="connsiteY14" fmla="*/ 4425351 h 4434942"/>
                <a:gd name="connsiteX15" fmla="*/ 5969479 w 9968621"/>
                <a:gd name="connsiteY15" fmla="*/ 4287328 h 4434942"/>
                <a:gd name="connsiteX16" fmla="*/ 7099540 w 9968621"/>
                <a:gd name="connsiteY16" fmla="*/ 3968151 h 4434942"/>
                <a:gd name="connsiteX17" fmla="*/ 7755147 w 9968621"/>
                <a:gd name="connsiteY17" fmla="*/ 3709358 h 4434942"/>
                <a:gd name="connsiteX18" fmla="*/ 7893170 w 9968621"/>
                <a:gd name="connsiteY18" fmla="*/ 3631721 h 4434942"/>
                <a:gd name="connsiteX19" fmla="*/ 8522898 w 9968621"/>
                <a:gd name="connsiteY19" fmla="*/ 3243532 h 4434942"/>
                <a:gd name="connsiteX20" fmla="*/ 9083615 w 9968621"/>
                <a:gd name="connsiteY20" fmla="*/ 2622430 h 4434942"/>
                <a:gd name="connsiteX21" fmla="*/ 9558068 w 9968621"/>
                <a:gd name="connsiteY21" fmla="*/ 1932317 h 4434942"/>
                <a:gd name="connsiteX22" fmla="*/ 9765102 w 9968621"/>
                <a:gd name="connsiteY22" fmla="*/ 1483743 h 4434942"/>
                <a:gd name="connsiteX23" fmla="*/ 9894498 w 9968621"/>
                <a:gd name="connsiteY23" fmla="*/ 992038 h 4434942"/>
                <a:gd name="connsiteX24" fmla="*/ 9963509 w 9968621"/>
                <a:gd name="connsiteY24" fmla="*/ 543464 h 4434942"/>
                <a:gd name="connsiteX25" fmla="*/ 9963509 w 9968621"/>
                <a:gd name="connsiteY25" fmla="*/ 163902 h 4434942"/>
                <a:gd name="connsiteX26" fmla="*/ 9963509 w 9968621"/>
                <a:gd name="connsiteY26" fmla="*/ 0 h 4434942"/>
                <a:gd name="connsiteX0-1" fmla="*/ 0 w 9968621"/>
                <a:gd name="connsiteY0-2" fmla="*/ 577970 h 4427899"/>
                <a:gd name="connsiteX1-3" fmla="*/ 34506 w 9968621"/>
                <a:gd name="connsiteY1-4" fmla="*/ 948905 h 4427899"/>
                <a:gd name="connsiteX2-5" fmla="*/ 112143 w 9968621"/>
                <a:gd name="connsiteY2-6" fmla="*/ 1293962 h 4427899"/>
                <a:gd name="connsiteX3-7" fmla="*/ 172528 w 9968621"/>
                <a:gd name="connsiteY3-8" fmla="*/ 1475117 h 4427899"/>
                <a:gd name="connsiteX4-9" fmla="*/ 336430 w 9968621"/>
                <a:gd name="connsiteY4-10" fmla="*/ 1837426 h 4427899"/>
                <a:gd name="connsiteX5-11" fmla="*/ 534838 w 9968621"/>
                <a:gd name="connsiteY5-12" fmla="*/ 2199736 h 4427899"/>
                <a:gd name="connsiteX6-13" fmla="*/ 785004 w 9968621"/>
                <a:gd name="connsiteY6-14" fmla="*/ 2587924 h 4427899"/>
                <a:gd name="connsiteX7-15" fmla="*/ 1155940 w 9968621"/>
                <a:gd name="connsiteY7-16" fmla="*/ 2984739 h 4427899"/>
                <a:gd name="connsiteX8-17" fmla="*/ 1544128 w 9968621"/>
                <a:gd name="connsiteY8-18" fmla="*/ 3329796 h 4427899"/>
                <a:gd name="connsiteX9-19" fmla="*/ 2027207 w 9968621"/>
                <a:gd name="connsiteY9-20" fmla="*/ 3631721 h 4427899"/>
                <a:gd name="connsiteX10-21" fmla="*/ 2751826 w 9968621"/>
                <a:gd name="connsiteY10-22" fmla="*/ 3985404 h 4427899"/>
                <a:gd name="connsiteX11-23" fmla="*/ 3510951 w 9968621"/>
                <a:gd name="connsiteY11-24" fmla="*/ 4218317 h 4427899"/>
                <a:gd name="connsiteX12-25" fmla="*/ 4278702 w 9968621"/>
                <a:gd name="connsiteY12-26" fmla="*/ 4364966 h 4427899"/>
                <a:gd name="connsiteX13-27" fmla="*/ 4960189 w 9968621"/>
                <a:gd name="connsiteY13-28" fmla="*/ 4425351 h 4427899"/>
                <a:gd name="connsiteX14-29" fmla="*/ 5969479 w 9968621"/>
                <a:gd name="connsiteY14-30" fmla="*/ 4287328 h 4427899"/>
                <a:gd name="connsiteX15-31" fmla="*/ 7099540 w 9968621"/>
                <a:gd name="connsiteY15-32" fmla="*/ 3968151 h 4427899"/>
                <a:gd name="connsiteX16-33" fmla="*/ 7755147 w 9968621"/>
                <a:gd name="connsiteY16-34" fmla="*/ 3709358 h 4427899"/>
                <a:gd name="connsiteX17-35" fmla="*/ 7893170 w 9968621"/>
                <a:gd name="connsiteY17-36" fmla="*/ 3631721 h 4427899"/>
                <a:gd name="connsiteX18-37" fmla="*/ 8522898 w 9968621"/>
                <a:gd name="connsiteY18-38" fmla="*/ 3243532 h 4427899"/>
                <a:gd name="connsiteX19-39" fmla="*/ 9083615 w 9968621"/>
                <a:gd name="connsiteY19-40" fmla="*/ 2622430 h 4427899"/>
                <a:gd name="connsiteX20-41" fmla="*/ 9558068 w 9968621"/>
                <a:gd name="connsiteY20-42" fmla="*/ 1932317 h 4427899"/>
                <a:gd name="connsiteX21-43" fmla="*/ 9765102 w 9968621"/>
                <a:gd name="connsiteY21-44" fmla="*/ 1483743 h 4427899"/>
                <a:gd name="connsiteX22-45" fmla="*/ 9894498 w 9968621"/>
                <a:gd name="connsiteY22-46" fmla="*/ 992038 h 4427899"/>
                <a:gd name="connsiteX23-47" fmla="*/ 9963509 w 9968621"/>
                <a:gd name="connsiteY23-48" fmla="*/ 543464 h 4427899"/>
                <a:gd name="connsiteX24-49" fmla="*/ 9963509 w 9968621"/>
                <a:gd name="connsiteY24-50" fmla="*/ 163902 h 4427899"/>
                <a:gd name="connsiteX25-51" fmla="*/ 9963509 w 9968621"/>
                <a:gd name="connsiteY25-52" fmla="*/ 0 h 4427899"/>
                <a:gd name="connsiteX0-53" fmla="*/ 0 w 9968621"/>
                <a:gd name="connsiteY0-54" fmla="*/ 577970 h 4425464"/>
                <a:gd name="connsiteX1-55" fmla="*/ 34506 w 9968621"/>
                <a:gd name="connsiteY1-56" fmla="*/ 948905 h 4425464"/>
                <a:gd name="connsiteX2-57" fmla="*/ 112143 w 9968621"/>
                <a:gd name="connsiteY2-58" fmla="*/ 1293962 h 4425464"/>
                <a:gd name="connsiteX3-59" fmla="*/ 172528 w 9968621"/>
                <a:gd name="connsiteY3-60" fmla="*/ 1475117 h 4425464"/>
                <a:gd name="connsiteX4-61" fmla="*/ 336430 w 9968621"/>
                <a:gd name="connsiteY4-62" fmla="*/ 1837426 h 4425464"/>
                <a:gd name="connsiteX5-63" fmla="*/ 534838 w 9968621"/>
                <a:gd name="connsiteY5-64" fmla="*/ 2199736 h 4425464"/>
                <a:gd name="connsiteX6-65" fmla="*/ 785004 w 9968621"/>
                <a:gd name="connsiteY6-66" fmla="*/ 2587924 h 4425464"/>
                <a:gd name="connsiteX7-67" fmla="*/ 1155940 w 9968621"/>
                <a:gd name="connsiteY7-68" fmla="*/ 2984739 h 4425464"/>
                <a:gd name="connsiteX8-69" fmla="*/ 1544128 w 9968621"/>
                <a:gd name="connsiteY8-70" fmla="*/ 3329796 h 4425464"/>
                <a:gd name="connsiteX9-71" fmla="*/ 2027207 w 9968621"/>
                <a:gd name="connsiteY9-72" fmla="*/ 3631721 h 4425464"/>
                <a:gd name="connsiteX10-73" fmla="*/ 2751826 w 9968621"/>
                <a:gd name="connsiteY10-74" fmla="*/ 3985404 h 4425464"/>
                <a:gd name="connsiteX11-75" fmla="*/ 3510951 w 9968621"/>
                <a:gd name="connsiteY11-76" fmla="*/ 4218317 h 4425464"/>
                <a:gd name="connsiteX12-77" fmla="*/ 4278702 w 9968621"/>
                <a:gd name="connsiteY12-78" fmla="*/ 4364966 h 4425464"/>
                <a:gd name="connsiteX13-79" fmla="*/ 4960189 w 9968621"/>
                <a:gd name="connsiteY13-80" fmla="*/ 4425351 h 4425464"/>
                <a:gd name="connsiteX14-81" fmla="*/ 5969479 w 9968621"/>
                <a:gd name="connsiteY14-82" fmla="*/ 4287328 h 4425464"/>
                <a:gd name="connsiteX15-83" fmla="*/ 7099540 w 9968621"/>
                <a:gd name="connsiteY15-84" fmla="*/ 3968151 h 4425464"/>
                <a:gd name="connsiteX16-85" fmla="*/ 7755147 w 9968621"/>
                <a:gd name="connsiteY16-86" fmla="*/ 3709358 h 4425464"/>
                <a:gd name="connsiteX17-87" fmla="*/ 7893170 w 9968621"/>
                <a:gd name="connsiteY17-88" fmla="*/ 3631721 h 4425464"/>
                <a:gd name="connsiteX18-89" fmla="*/ 8522898 w 9968621"/>
                <a:gd name="connsiteY18-90" fmla="*/ 3243532 h 4425464"/>
                <a:gd name="connsiteX19-91" fmla="*/ 9083615 w 9968621"/>
                <a:gd name="connsiteY19-92" fmla="*/ 2622430 h 4425464"/>
                <a:gd name="connsiteX20-93" fmla="*/ 9558068 w 9968621"/>
                <a:gd name="connsiteY20-94" fmla="*/ 1932317 h 4425464"/>
                <a:gd name="connsiteX21-95" fmla="*/ 9765102 w 9968621"/>
                <a:gd name="connsiteY21-96" fmla="*/ 1483743 h 4425464"/>
                <a:gd name="connsiteX22-97" fmla="*/ 9894498 w 9968621"/>
                <a:gd name="connsiteY22-98" fmla="*/ 992038 h 4425464"/>
                <a:gd name="connsiteX23-99" fmla="*/ 9963509 w 9968621"/>
                <a:gd name="connsiteY23-100" fmla="*/ 543464 h 4425464"/>
                <a:gd name="connsiteX24-101" fmla="*/ 9963509 w 9968621"/>
                <a:gd name="connsiteY24-102" fmla="*/ 163902 h 4425464"/>
                <a:gd name="connsiteX25-103" fmla="*/ 9963509 w 9968621"/>
                <a:gd name="connsiteY25-104" fmla="*/ 0 h 44254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</a:cxnLst>
              <a:rect l="l" t="t" r="r" b="b"/>
              <a:pathLst>
                <a:path w="9968621" h="4425464">
                  <a:moveTo>
                    <a:pt x="0" y="577970"/>
                  </a:moveTo>
                  <a:cubicBezTo>
                    <a:pt x="7907" y="703771"/>
                    <a:pt x="15815" y="829573"/>
                    <a:pt x="34506" y="948905"/>
                  </a:cubicBezTo>
                  <a:cubicBezTo>
                    <a:pt x="53197" y="1068237"/>
                    <a:pt x="89139" y="1206260"/>
                    <a:pt x="112143" y="1293962"/>
                  </a:cubicBezTo>
                  <a:cubicBezTo>
                    <a:pt x="135147" y="1381664"/>
                    <a:pt x="135147" y="1384540"/>
                    <a:pt x="172528" y="1475117"/>
                  </a:cubicBezTo>
                  <a:cubicBezTo>
                    <a:pt x="209909" y="1565694"/>
                    <a:pt x="276045" y="1716656"/>
                    <a:pt x="336430" y="1837426"/>
                  </a:cubicBezTo>
                  <a:cubicBezTo>
                    <a:pt x="396815" y="1958196"/>
                    <a:pt x="460076" y="2074653"/>
                    <a:pt x="534838" y="2199736"/>
                  </a:cubicBezTo>
                  <a:cubicBezTo>
                    <a:pt x="609600" y="2324819"/>
                    <a:pt x="681487" y="2457090"/>
                    <a:pt x="785004" y="2587924"/>
                  </a:cubicBezTo>
                  <a:cubicBezTo>
                    <a:pt x="888521" y="2718758"/>
                    <a:pt x="1029419" y="2861094"/>
                    <a:pt x="1155940" y="2984739"/>
                  </a:cubicBezTo>
                  <a:cubicBezTo>
                    <a:pt x="1282461" y="3108384"/>
                    <a:pt x="1398917" y="3221966"/>
                    <a:pt x="1544128" y="3329796"/>
                  </a:cubicBezTo>
                  <a:cubicBezTo>
                    <a:pt x="1689339" y="3437626"/>
                    <a:pt x="1825924" y="3522453"/>
                    <a:pt x="2027207" y="3631721"/>
                  </a:cubicBezTo>
                  <a:cubicBezTo>
                    <a:pt x="2228490" y="3740989"/>
                    <a:pt x="2504535" y="3887638"/>
                    <a:pt x="2751826" y="3985404"/>
                  </a:cubicBezTo>
                  <a:cubicBezTo>
                    <a:pt x="2999117" y="4083170"/>
                    <a:pt x="3256472" y="4155057"/>
                    <a:pt x="3510951" y="4218317"/>
                  </a:cubicBezTo>
                  <a:cubicBezTo>
                    <a:pt x="3765430" y="4281577"/>
                    <a:pt x="4037162" y="4330460"/>
                    <a:pt x="4278702" y="4364966"/>
                  </a:cubicBezTo>
                  <a:cubicBezTo>
                    <a:pt x="4520242" y="4399472"/>
                    <a:pt x="4667698" y="4422145"/>
                    <a:pt x="4960189" y="4425351"/>
                  </a:cubicBezTo>
                  <a:cubicBezTo>
                    <a:pt x="5252680" y="4428557"/>
                    <a:pt x="5612921" y="4363528"/>
                    <a:pt x="5969479" y="4287328"/>
                  </a:cubicBezTo>
                  <a:cubicBezTo>
                    <a:pt x="6326038" y="4211128"/>
                    <a:pt x="6801929" y="4064479"/>
                    <a:pt x="7099540" y="3968151"/>
                  </a:cubicBezTo>
                  <a:cubicBezTo>
                    <a:pt x="7397151" y="3871823"/>
                    <a:pt x="7622875" y="3765430"/>
                    <a:pt x="7755147" y="3709358"/>
                  </a:cubicBezTo>
                  <a:cubicBezTo>
                    <a:pt x="7887419" y="3653286"/>
                    <a:pt x="7893170" y="3631721"/>
                    <a:pt x="7893170" y="3631721"/>
                  </a:cubicBezTo>
                  <a:cubicBezTo>
                    <a:pt x="8021129" y="3554083"/>
                    <a:pt x="8324491" y="3411747"/>
                    <a:pt x="8522898" y="3243532"/>
                  </a:cubicBezTo>
                  <a:cubicBezTo>
                    <a:pt x="8721306" y="3075317"/>
                    <a:pt x="8911087" y="2840966"/>
                    <a:pt x="9083615" y="2622430"/>
                  </a:cubicBezTo>
                  <a:cubicBezTo>
                    <a:pt x="9256143" y="2403894"/>
                    <a:pt x="9444487" y="2122098"/>
                    <a:pt x="9558068" y="1932317"/>
                  </a:cubicBezTo>
                  <a:cubicBezTo>
                    <a:pt x="9671649" y="1742536"/>
                    <a:pt x="9709030" y="1640456"/>
                    <a:pt x="9765102" y="1483743"/>
                  </a:cubicBezTo>
                  <a:cubicBezTo>
                    <a:pt x="9821174" y="1327030"/>
                    <a:pt x="9861430" y="1148751"/>
                    <a:pt x="9894498" y="992038"/>
                  </a:cubicBezTo>
                  <a:cubicBezTo>
                    <a:pt x="9927566" y="835325"/>
                    <a:pt x="9952007" y="681487"/>
                    <a:pt x="9963509" y="543464"/>
                  </a:cubicBezTo>
                  <a:cubicBezTo>
                    <a:pt x="9975011" y="405441"/>
                    <a:pt x="9963509" y="163902"/>
                    <a:pt x="9963509" y="163902"/>
                  </a:cubicBezTo>
                  <a:lnTo>
                    <a:pt x="9963509" y="0"/>
                  </a:lnTo>
                </a:path>
              </a:pathLst>
            </a:custGeom>
            <a:noFill/>
            <a:ln w="38100">
              <a:solidFill>
                <a:srgbClr val="E8422C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PA_文本框 29"/>
            <p:cNvSpPr txBox="1"/>
            <p:nvPr>
              <p:custDataLst>
                <p:tags r:id="rId1"/>
              </p:custDataLst>
            </p:nvPr>
          </p:nvSpPr>
          <p:spPr>
            <a:xfrm rot="18038812">
              <a:off x="10607523" y="1871475"/>
              <a:ext cx="1320237" cy="523220"/>
            </a:xfrm>
            <a:prstGeom prst="rect">
              <a:avLst/>
            </a:prstGeom>
            <a:solidFill>
              <a:srgbClr val="E8422C"/>
            </a:solidFill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dirty="0"/>
                <a:t>60°N</a:t>
              </a:r>
              <a:endParaRPr lang="zh-CN" altLang="en-US" dirty="0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916578" y="3784568"/>
            <a:ext cx="3118104" cy="1927414"/>
            <a:chOff x="9089478" y="3679602"/>
            <a:chExt cx="3118104" cy="1927414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416"/>
            <a:stretch>
              <a:fillRect/>
            </a:stretch>
          </p:blipFill>
          <p:spPr>
            <a:xfrm>
              <a:off x="9089478" y="3679602"/>
              <a:ext cx="3118104" cy="1927414"/>
            </a:xfrm>
            <a:prstGeom prst="rect">
              <a:avLst/>
            </a:prstGeom>
          </p:spPr>
        </p:pic>
        <p:sp>
          <p:nvSpPr>
            <p:cNvPr id="27" name="文本框 26"/>
            <p:cNvSpPr txBox="1"/>
            <p:nvPr/>
          </p:nvSpPr>
          <p:spPr>
            <a:xfrm>
              <a:off x="9089478" y="5145351"/>
              <a:ext cx="2430474" cy="46166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东西伯利亚山地 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577386" y="2437640"/>
            <a:ext cx="3078950" cy="1724212"/>
            <a:chOff x="5642699" y="2502953"/>
            <a:chExt cx="3078950" cy="1724212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2699" y="2502953"/>
              <a:ext cx="3078950" cy="1724212"/>
            </a:xfrm>
            <a:prstGeom prst="rect">
              <a:avLst/>
            </a:prstGeom>
          </p:spPr>
        </p:pic>
        <p:sp>
          <p:nvSpPr>
            <p:cNvPr id="30" name="文本框 29"/>
            <p:cNvSpPr txBox="1"/>
            <p:nvPr/>
          </p:nvSpPr>
          <p:spPr>
            <a:xfrm>
              <a:off x="6382546" y="3765500"/>
              <a:ext cx="2339103" cy="46166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中西伯利亚高原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2736058" y="4395106"/>
            <a:ext cx="2904484" cy="1922629"/>
            <a:chOff x="2578554" y="4729009"/>
            <a:chExt cx="2904484" cy="1922629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8554" y="4729009"/>
              <a:ext cx="2904484" cy="1922629"/>
            </a:xfrm>
            <a:prstGeom prst="rect">
              <a:avLst/>
            </a:prstGeom>
          </p:spPr>
        </p:pic>
        <p:sp>
          <p:nvSpPr>
            <p:cNvPr id="33" name="文本框 32"/>
            <p:cNvSpPr txBox="1"/>
            <p:nvPr/>
          </p:nvSpPr>
          <p:spPr>
            <a:xfrm>
              <a:off x="2578554" y="6189973"/>
              <a:ext cx="2339102" cy="46166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西西伯利亚平原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25412" y="1493068"/>
            <a:ext cx="3160059" cy="2039200"/>
            <a:chOff x="763490" y="1262921"/>
            <a:chExt cx="3160059" cy="2039200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21" r="4711"/>
            <a:stretch>
              <a:fillRect/>
            </a:stretch>
          </p:blipFill>
          <p:spPr>
            <a:xfrm>
              <a:off x="763490" y="1262921"/>
              <a:ext cx="3160059" cy="2039200"/>
            </a:xfrm>
            <a:prstGeom prst="rect">
              <a:avLst/>
            </a:prstGeom>
          </p:spPr>
        </p:pic>
        <p:sp>
          <p:nvSpPr>
            <p:cNvPr id="36" name="文本框 35"/>
            <p:cNvSpPr txBox="1"/>
            <p:nvPr/>
          </p:nvSpPr>
          <p:spPr>
            <a:xfrm>
              <a:off x="2507777" y="2840456"/>
              <a:ext cx="1415772" cy="46166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东欧平原</a:t>
              </a:r>
            </a:p>
          </p:txBody>
        </p:sp>
      </p:grpSp>
      <p:sp>
        <p:nvSpPr>
          <p:cNvPr id="37" name="文本框 36"/>
          <p:cNvSpPr txBox="1"/>
          <p:nvPr/>
        </p:nvSpPr>
        <p:spPr>
          <a:xfrm rot="2678778">
            <a:off x="1609346" y="3360260"/>
            <a:ext cx="677108" cy="173380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伏尔加河</a:t>
            </a:r>
          </a:p>
        </p:txBody>
      </p:sp>
      <p:sp>
        <p:nvSpPr>
          <p:cNvPr id="38" name="文本框 37"/>
          <p:cNvSpPr txBox="1"/>
          <p:nvPr/>
        </p:nvSpPr>
        <p:spPr>
          <a:xfrm rot="20212615">
            <a:off x="4427981" y="3167036"/>
            <a:ext cx="677108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鄂毕河</a:t>
            </a:r>
          </a:p>
        </p:txBody>
      </p:sp>
      <p:sp>
        <p:nvSpPr>
          <p:cNvPr id="39" name="文本框 38"/>
          <p:cNvSpPr txBox="1"/>
          <p:nvPr/>
        </p:nvSpPr>
        <p:spPr>
          <a:xfrm rot="21374021">
            <a:off x="5835017" y="4191840"/>
            <a:ext cx="677108" cy="173380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叶尼塞河</a:t>
            </a:r>
          </a:p>
        </p:txBody>
      </p:sp>
      <p:sp>
        <p:nvSpPr>
          <p:cNvPr id="40" name="文本框 39"/>
          <p:cNvSpPr txBox="1"/>
          <p:nvPr/>
        </p:nvSpPr>
        <p:spPr>
          <a:xfrm rot="19901391">
            <a:off x="7207390" y="4407239"/>
            <a:ext cx="1415772" cy="58477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勒拿河</a:t>
            </a:r>
          </a:p>
        </p:txBody>
      </p:sp>
      <p:sp>
        <p:nvSpPr>
          <p:cNvPr id="41" name="文本框 40"/>
          <p:cNvSpPr txBox="1"/>
          <p:nvPr/>
        </p:nvSpPr>
        <p:spPr>
          <a:xfrm rot="2360393">
            <a:off x="3416309" y="2879569"/>
            <a:ext cx="615553" cy="18876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8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乌拉尔山脉</a:t>
            </a:r>
          </a:p>
        </p:txBody>
      </p:sp>
      <p:sp>
        <p:nvSpPr>
          <p:cNvPr id="42" name="圆角矩形 41"/>
          <p:cNvSpPr/>
          <p:nvPr/>
        </p:nvSpPr>
        <p:spPr>
          <a:xfrm>
            <a:off x="2454009" y="79500"/>
            <a:ext cx="8418780" cy="1191816"/>
          </a:xfrm>
          <a:prstGeom prst="roundRect">
            <a:avLst/>
          </a:prstGeom>
          <a:solidFill>
            <a:schemeClr val="lt1">
              <a:alpha val="7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沿着</a:t>
            </a:r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60° N</a:t>
            </a:r>
            <a:r>
              <a:rPr lang="zh-CN" altLang="en-US" sz="32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从东往西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穿越俄罗斯，在旅行途中我们会经过哪些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地形区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，跨越哪几条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河流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  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4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409949" y="1723960"/>
          <a:ext cx="11372102" cy="4147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90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6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16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08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74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5083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529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5083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97091">
                <a:tc gridSpan="8">
                  <a:txBody>
                    <a:bodyPr/>
                    <a:lstStyle/>
                    <a:p>
                      <a:pPr algn="ctr"/>
                      <a:r>
                        <a:rPr lang="zh-CN" altLang="en-US" sz="3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西                         </a:t>
                      </a:r>
                      <a:r>
                        <a:rPr lang="zh-CN" altLang="en-US" sz="43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俄罗斯 </a:t>
                      </a:r>
                      <a:r>
                        <a:rPr lang="zh-CN" altLang="en-US" sz="3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            东</a:t>
                      </a:r>
                    </a:p>
                  </a:txBody>
                  <a:tcPr marL="97159" marR="97159" marT="48580" marB="48580" anchor="ctr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9214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地形区</a:t>
                      </a:r>
                      <a:endParaRPr lang="zh-CN" altLang="en-US" sz="3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7159" marR="97159" marT="48580" marB="48580" anchor="ctr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AAD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34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东欧平原</a:t>
                      </a:r>
                      <a:endParaRPr lang="en-US" altLang="zh-CN" sz="34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AADC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3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乌拉尔山脉</a:t>
                      </a: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AAD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西西伯利亚平原</a:t>
                      </a: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AADC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34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叶尼塞河</a:t>
                      </a: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中西伯利亚高原</a:t>
                      </a: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AADC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38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勒拿河</a:t>
                      </a: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东西伯利亚山地</a:t>
                      </a: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AA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59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b="1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河流</a:t>
                      </a:r>
                    </a:p>
                  </a:txBody>
                  <a:tcPr marL="97159" marR="97159" marT="48580" marB="48580" anchor="ctr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3400" kern="12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伏尔加河</a:t>
                      </a: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3400" kern="12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鄂毕河</a:t>
                      </a: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7E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7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0115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3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欧 洲 部 分</a:t>
                      </a:r>
                    </a:p>
                  </a:txBody>
                  <a:tcPr marL="97159" marR="97159" marT="48580" marB="48580" anchor="ctr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7E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3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亚    洲</a:t>
                      </a:r>
                      <a:endParaRPr lang="en-US" altLang="zh-CN" sz="38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7E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</a:t>
                      </a: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7E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分 </a:t>
                      </a:r>
                      <a:endParaRPr kumimoji="0" lang="en-US" altLang="zh-CN" sz="3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7159" marR="97159" marT="48580" marB="48580" anchor="ctr">
                    <a:lnL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7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 rot="20730913" flipH="1">
            <a:off x="3164097" y="3039843"/>
            <a:ext cx="1200046" cy="2237919"/>
            <a:chOff x="4973940" y="1179310"/>
            <a:chExt cx="906512" cy="1546671"/>
          </a:xfrm>
        </p:grpSpPr>
        <p:grpSp>
          <p:nvGrpSpPr>
            <p:cNvPr id="4" name="Group 170"/>
            <p:cNvGrpSpPr/>
            <p:nvPr/>
          </p:nvGrpSpPr>
          <p:grpSpPr bwMode="auto">
            <a:xfrm flipH="1">
              <a:off x="4973941" y="1179310"/>
              <a:ext cx="223340" cy="115551"/>
              <a:chOff x="6069" y="2649"/>
              <a:chExt cx="130" cy="111"/>
            </a:xfrm>
          </p:grpSpPr>
          <p:sp>
            <p:nvSpPr>
              <p:cNvPr id="29" name="Freeform 171"/>
              <p:cNvSpPr/>
              <p:nvPr/>
            </p:nvSpPr>
            <p:spPr bwMode="auto">
              <a:xfrm>
                <a:off x="6069" y="2649"/>
                <a:ext cx="130" cy="102"/>
              </a:xfrm>
              <a:custGeom>
                <a:avLst/>
                <a:gdLst>
                  <a:gd name="T0" fmla="*/ 0 w 240"/>
                  <a:gd name="T1" fmla="*/ 171 h 171"/>
                  <a:gd name="T2" fmla="*/ 96 w 240"/>
                  <a:gd name="T3" fmla="*/ 5 h 171"/>
                  <a:gd name="T4" fmla="*/ 240 w 240"/>
                  <a:gd name="T5" fmla="*/ 1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71">
                    <a:moveTo>
                      <a:pt x="0" y="171"/>
                    </a:moveTo>
                    <a:cubicBezTo>
                      <a:pt x="17" y="143"/>
                      <a:pt x="56" y="10"/>
                      <a:pt x="96" y="5"/>
                    </a:cubicBezTo>
                    <a:cubicBezTo>
                      <a:pt x="136" y="0"/>
                      <a:pt x="210" y="113"/>
                      <a:pt x="240" y="141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0" name="Freeform 172"/>
              <p:cNvSpPr/>
              <p:nvPr/>
            </p:nvSpPr>
            <p:spPr bwMode="auto">
              <a:xfrm>
                <a:off x="6117" y="2652"/>
                <a:ext cx="11" cy="108"/>
              </a:xfrm>
              <a:custGeom>
                <a:avLst/>
                <a:gdLst>
                  <a:gd name="T0" fmla="*/ 5 w 11"/>
                  <a:gd name="T1" fmla="*/ 0 h 108"/>
                  <a:gd name="T2" fmla="*/ 1 w 11"/>
                  <a:gd name="T3" fmla="*/ 71 h 108"/>
                  <a:gd name="T4" fmla="*/ 11 w 11"/>
                  <a:gd name="T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8">
                    <a:moveTo>
                      <a:pt x="5" y="0"/>
                    </a:moveTo>
                    <a:cubicBezTo>
                      <a:pt x="4" y="12"/>
                      <a:pt x="0" y="53"/>
                      <a:pt x="1" y="71"/>
                    </a:cubicBezTo>
                    <a:cubicBezTo>
                      <a:pt x="2" y="89"/>
                      <a:pt x="9" y="100"/>
                      <a:pt x="11" y="10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Group 173"/>
            <p:cNvGrpSpPr/>
            <p:nvPr/>
          </p:nvGrpSpPr>
          <p:grpSpPr bwMode="auto">
            <a:xfrm flipH="1">
              <a:off x="4973940" y="1337550"/>
              <a:ext cx="223340" cy="115551"/>
              <a:chOff x="6069" y="2649"/>
              <a:chExt cx="130" cy="111"/>
            </a:xfrm>
          </p:grpSpPr>
          <p:sp>
            <p:nvSpPr>
              <p:cNvPr id="27" name="Freeform 174"/>
              <p:cNvSpPr/>
              <p:nvPr/>
            </p:nvSpPr>
            <p:spPr bwMode="auto">
              <a:xfrm>
                <a:off x="6069" y="2649"/>
                <a:ext cx="130" cy="102"/>
              </a:xfrm>
              <a:custGeom>
                <a:avLst/>
                <a:gdLst>
                  <a:gd name="T0" fmla="*/ 0 w 240"/>
                  <a:gd name="T1" fmla="*/ 171 h 171"/>
                  <a:gd name="T2" fmla="*/ 96 w 240"/>
                  <a:gd name="T3" fmla="*/ 5 h 171"/>
                  <a:gd name="T4" fmla="*/ 240 w 240"/>
                  <a:gd name="T5" fmla="*/ 1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71">
                    <a:moveTo>
                      <a:pt x="0" y="171"/>
                    </a:moveTo>
                    <a:cubicBezTo>
                      <a:pt x="17" y="143"/>
                      <a:pt x="56" y="10"/>
                      <a:pt x="96" y="5"/>
                    </a:cubicBezTo>
                    <a:cubicBezTo>
                      <a:pt x="136" y="0"/>
                      <a:pt x="210" y="113"/>
                      <a:pt x="240" y="141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8" name="Freeform 175"/>
              <p:cNvSpPr/>
              <p:nvPr/>
            </p:nvSpPr>
            <p:spPr bwMode="auto">
              <a:xfrm>
                <a:off x="6117" y="2652"/>
                <a:ext cx="11" cy="108"/>
              </a:xfrm>
              <a:custGeom>
                <a:avLst/>
                <a:gdLst>
                  <a:gd name="T0" fmla="*/ 5 w 11"/>
                  <a:gd name="T1" fmla="*/ 0 h 108"/>
                  <a:gd name="T2" fmla="*/ 1 w 11"/>
                  <a:gd name="T3" fmla="*/ 71 h 108"/>
                  <a:gd name="T4" fmla="*/ 11 w 11"/>
                  <a:gd name="T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8">
                    <a:moveTo>
                      <a:pt x="5" y="0"/>
                    </a:moveTo>
                    <a:cubicBezTo>
                      <a:pt x="4" y="12"/>
                      <a:pt x="0" y="53"/>
                      <a:pt x="1" y="71"/>
                    </a:cubicBezTo>
                    <a:cubicBezTo>
                      <a:pt x="2" y="89"/>
                      <a:pt x="9" y="100"/>
                      <a:pt x="11" y="10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Group 176"/>
            <p:cNvGrpSpPr/>
            <p:nvPr/>
          </p:nvGrpSpPr>
          <p:grpSpPr bwMode="auto">
            <a:xfrm flipH="1">
              <a:off x="5236785" y="1846938"/>
              <a:ext cx="223340" cy="116407"/>
              <a:chOff x="6069" y="2649"/>
              <a:chExt cx="130" cy="111"/>
            </a:xfrm>
          </p:grpSpPr>
          <p:sp>
            <p:nvSpPr>
              <p:cNvPr id="25" name="Freeform 177"/>
              <p:cNvSpPr/>
              <p:nvPr/>
            </p:nvSpPr>
            <p:spPr bwMode="auto">
              <a:xfrm>
                <a:off x="6069" y="2649"/>
                <a:ext cx="130" cy="102"/>
              </a:xfrm>
              <a:custGeom>
                <a:avLst/>
                <a:gdLst>
                  <a:gd name="T0" fmla="*/ 0 w 240"/>
                  <a:gd name="T1" fmla="*/ 171 h 171"/>
                  <a:gd name="T2" fmla="*/ 96 w 240"/>
                  <a:gd name="T3" fmla="*/ 5 h 171"/>
                  <a:gd name="T4" fmla="*/ 240 w 240"/>
                  <a:gd name="T5" fmla="*/ 1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71">
                    <a:moveTo>
                      <a:pt x="0" y="171"/>
                    </a:moveTo>
                    <a:cubicBezTo>
                      <a:pt x="17" y="143"/>
                      <a:pt x="56" y="10"/>
                      <a:pt x="96" y="5"/>
                    </a:cubicBezTo>
                    <a:cubicBezTo>
                      <a:pt x="136" y="0"/>
                      <a:pt x="210" y="113"/>
                      <a:pt x="240" y="141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6" name="Freeform 178"/>
              <p:cNvSpPr/>
              <p:nvPr/>
            </p:nvSpPr>
            <p:spPr bwMode="auto">
              <a:xfrm>
                <a:off x="6117" y="2652"/>
                <a:ext cx="11" cy="108"/>
              </a:xfrm>
              <a:custGeom>
                <a:avLst/>
                <a:gdLst>
                  <a:gd name="T0" fmla="*/ 5 w 11"/>
                  <a:gd name="T1" fmla="*/ 0 h 108"/>
                  <a:gd name="T2" fmla="*/ 1 w 11"/>
                  <a:gd name="T3" fmla="*/ 71 h 108"/>
                  <a:gd name="T4" fmla="*/ 11 w 11"/>
                  <a:gd name="T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8">
                    <a:moveTo>
                      <a:pt x="5" y="0"/>
                    </a:moveTo>
                    <a:cubicBezTo>
                      <a:pt x="4" y="12"/>
                      <a:pt x="0" y="53"/>
                      <a:pt x="1" y="71"/>
                    </a:cubicBezTo>
                    <a:cubicBezTo>
                      <a:pt x="2" y="89"/>
                      <a:pt x="9" y="100"/>
                      <a:pt x="11" y="10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Group 179"/>
            <p:cNvGrpSpPr/>
            <p:nvPr/>
          </p:nvGrpSpPr>
          <p:grpSpPr bwMode="auto">
            <a:xfrm flipH="1">
              <a:off x="5351725" y="2049794"/>
              <a:ext cx="223340" cy="115551"/>
              <a:chOff x="6069" y="2649"/>
              <a:chExt cx="130" cy="111"/>
            </a:xfrm>
          </p:grpSpPr>
          <p:sp>
            <p:nvSpPr>
              <p:cNvPr id="23" name="Freeform 180"/>
              <p:cNvSpPr/>
              <p:nvPr/>
            </p:nvSpPr>
            <p:spPr bwMode="auto">
              <a:xfrm>
                <a:off x="6069" y="2649"/>
                <a:ext cx="130" cy="102"/>
              </a:xfrm>
              <a:custGeom>
                <a:avLst/>
                <a:gdLst>
                  <a:gd name="T0" fmla="*/ 0 w 240"/>
                  <a:gd name="T1" fmla="*/ 171 h 171"/>
                  <a:gd name="T2" fmla="*/ 96 w 240"/>
                  <a:gd name="T3" fmla="*/ 5 h 171"/>
                  <a:gd name="T4" fmla="*/ 240 w 240"/>
                  <a:gd name="T5" fmla="*/ 1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71">
                    <a:moveTo>
                      <a:pt x="0" y="171"/>
                    </a:moveTo>
                    <a:cubicBezTo>
                      <a:pt x="17" y="143"/>
                      <a:pt x="56" y="10"/>
                      <a:pt x="96" y="5"/>
                    </a:cubicBezTo>
                    <a:cubicBezTo>
                      <a:pt x="136" y="0"/>
                      <a:pt x="210" y="113"/>
                      <a:pt x="240" y="141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4" name="Freeform 181"/>
              <p:cNvSpPr/>
              <p:nvPr/>
            </p:nvSpPr>
            <p:spPr bwMode="auto">
              <a:xfrm>
                <a:off x="6117" y="2652"/>
                <a:ext cx="11" cy="108"/>
              </a:xfrm>
              <a:custGeom>
                <a:avLst/>
                <a:gdLst>
                  <a:gd name="T0" fmla="*/ 5 w 11"/>
                  <a:gd name="T1" fmla="*/ 0 h 108"/>
                  <a:gd name="T2" fmla="*/ 1 w 11"/>
                  <a:gd name="T3" fmla="*/ 71 h 108"/>
                  <a:gd name="T4" fmla="*/ 11 w 11"/>
                  <a:gd name="T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8">
                    <a:moveTo>
                      <a:pt x="5" y="0"/>
                    </a:moveTo>
                    <a:cubicBezTo>
                      <a:pt x="4" y="12"/>
                      <a:pt x="0" y="53"/>
                      <a:pt x="1" y="71"/>
                    </a:cubicBezTo>
                    <a:cubicBezTo>
                      <a:pt x="2" y="89"/>
                      <a:pt x="9" y="100"/>
                      <a:pt x="11" y="10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Group 182"/>
            <p:cNvGrpSpPr/>
            <p:nvPr/>
          </p:nvGrpSpPr>
          <p:grpSpPr bwMode="auto">
            <a:xfrm flipH="1">
              <a:off x="5088501" y="1686878"/>
              <a:ext cx="223340" cy="117263"/>
              <a:chOff x="6069" y="2649"/>
              <a:chExt cx="130" cy="111"/>
            </a:xfrm>
          </p:grpSpPr>
          <p:sp>
            <p:nvSpPr>
              <p:cNvPr id="21" name="Freeform 183"/>
              <p:cNvSpPr/>
              <p:nvPr/>
            </p:nvSpPr>
            <p:spPr bwMode="auto">
              <a:xfrm>
                <a:off x="6069" y="2649"/>
                <a:ext cx="130" cy="102"/>
              </a:xfrm>
              <a:custGeom>
                <a:avLst/>
                <a:gdLst>
                  <a:gd name="T0" fmla="*/ 0 w 240"/>
                  <a:gd name="T1" fmla="*/ 171 h 171"/>
                  <a:gd name="T2" fmla="*/ 96 w 240"/>
                  <a:gd name="T3" fmla="*/ 5 h 171"/>
                  <a:gd name="T4" fmla="*/ 240 w 240"/>
                  <a:gd name="T5" fmla="*/ 1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71">
                    <a:moveTo>
                      <a:pt x="0" y="171"/>
                    </a:moveTo>
                    <a:cubicBezTo>
                      <a:pt x="17" y="143"/>
                      <a:pt x="56" y="10"/>
                      <a:pt x="96" y="5"/>
                    </a:cubicBezTo>
                    <a:cubicBezTo>
                      <a:pt x="136" y="0"/>
                      <a:pt x="210" y="113"/>
                      <a:pt x="240" y="141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2" name="Freeform 184"/>
              <p:cNvSpPr/>
              <p:nvPr/>
            </p:nvSpPr>
            <p:spPr bwMode="auto">
              <a:xfrm>
                <a:off x="6117" y="2652"/>
                <a:ext cx="11" cy="108"/>
              </a:xfrm>
              <a:custGeom>
                <a:avLst/>
                <a:gdLst>
                  <a:gd name="T0" fmla="*/ 5 w 11"/>
                  <a:gd name="T1" fmla="*/ 0 h 108"/>
                  <a:gd name="T2" fmla="*/ 1 w 11"/>
                  <a:gd name="T3" fmla="*/ 71 h 108"/>
                  <a:gd name="T4" fmla="*/ 11 w 11"/>
                  <a:gd name="T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8">
                    <a:moveTo>
                      <a:pt x="5" y="0"/>
                    </a:moveTo>
                    <a:cubicBezTo>
                      <a:pt x="4" y="12"/>
                      <a:pt x="0" y="53"/>
                      <a:pt x="1" y="71"/>
                    </a:cubicBezTo>
                    <a:cubicBezTo>
                      <a:pt x="2" y="89"/>
                      <a:pt x="9" y="100"/>
                      <a:pt x="11" y="10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Group 185"/>
            <p:cNvGrpSpPr/>
            <p:nvPr/>
          </p:nvGrpSpPr>
          <p:grpSpPr bwMode="auto">
            <a:xfrm flipH="1">
              <a:off x="5464476" y="2247514"/>
              <a:ext cx="223340" cy="116407"/>
              <a:chOff x="6069" y="2649"/>
              <a:chExt cx="130" cy="111"/>
            </a:xfrm>
          </p:grpSpPr>
          <p:sp>
            <p:nvSpPr>
              <p:cNvPr id="19" name="Freeform 186"/>
              <p:cNvSpPr/>
              <p:nvPr/>
            </p:nvSpPr>
            <p:spPr bwMode="auto">
              <a:xfrm>
                <a:off x="6069" y="2649"/>
                <a:ext cx="130" cy="102"/>
              </a:xfrm>
              <a:custGeom>
                <a:avLst/>
                <a:gdLst>
                  <a:gd name="T0" fmla="*/ 0 w 240"/>
                  <a:gd name="T1" fmla="*/ 171 h 171"/>
                  <a:gd name="T2" fmla="*/ 96 w 240"/>
                  <a:gd name="T3" fmla="*/ 5 h 171"/>
                  <a:gd name="T4" fmla="*/ 240 w 240"/>
                  <a:gd name="T5" fmla="*/ 1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71">
                    <a:moveTo>
                      <a:pt x="0" y="171"/>
                    </a:moveTo>
                    <a:cubicBezTo>
                      <a:pt x="17" y="143"/>
                      <a:pt x="56" y="10"/>
                      <a:pt x="96" y="5"/>
                    </a:cubicBezTo>
                    <a:cubicBezTo>
                      <a:pt x="136" y="0"/>
                      <a:pt x="210" y="113"/>
                      <a:pt x="240" y="141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0" name="Freeform 187"/>
              <p:cNvSpPr/>
              <p:nvPr/>
            </p:nvSpPr>
            <p:spPr bwMode="auto">
              <a:xfrm>
                <a:off x="6117" y="2652"/>
                <a:ext cx="11" cy="108"/>
              </a:xfrm>
              <a:custGeom>
                <a:avLst/>
                <a:gdLst>
                  <a:gd name="T0" fmla="*/ 5 w 11"/>
                  <a:gd name="T1" fmla="*/ 0 h 108"/>
                  <a:gd name="T2" fmla="*/ 1 w 11"/>
                  <a:gd name="T3" fmla="*/ 71 h 108"/>
                  <a:gd name="T4" fmla="*/ 11 w 11"/>
                  <a:gd name="T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8">
                    <a:moveTo>
                      <a:pt x="5" y="0"/>
                    </a:moveTo>
                    <a:cubicBezTo>
                      <a:pt x="4" y="12"/>
                      <a:pt x="0" y="53"/>
                      <a:pt x="1" y="71"/>
                    </a:cubicBezTo>
                    <a:cubicBezTo>
                      <a:pt x="2" y="89"/>
                      <a:pt x="9" y="100"/>
                      <a:pt x="11" y="10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Group 188"/>
            <p:cNvGrpSpPr/>
            <p:nvPr/>
          </p:nvGrpSpPr>
          <p:grpSpPr bwMode="auto">
            <a:xfrm flipH="1">
              <a:off x="5568118" y="2438387"/>
              <a:ext cx="223340" cy="115551"/>
              <a:chOff x="6069" y="2649"/>
              <a:chExt cx="130" cy="111"/>
            </a:xfrm>
          </p:grpSpPr>
          <p:sp>
            <p:nvSpPr>
              <p:cNvPr id="17" name="Freeform 189"/>
              <p:cNvSpPr/>
              <p:nvPr/>
            </p:nvSpPr>
            <p:spPr bwMode="auto">
              <a:xfrm>
                <a:off x="6069" y="2649"/>
                <a:ext cx="130" cy="102"/>
              </a:xfrm>
              <a:custGeom>
                <a:avLst/>
                <a:gdLst>
                  <a:gd name="T0" fmla="*/ 0 w 240"/>
                  <a:gd name="T1" fmla="*/ 171 h 171"/>
                  <a:gd name="T2" fmla="*/ 96 w 240"/>
                  <a:gd name="T3" fmla="*/ 5 h 171"/>
                  <a:gd name="T4" fmla="*/ 240 w 240"/>
                  <a:gd name="T5" fmla="*/ 1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71">
                    <a:moveTo>
                      <a:pt x="0" y="171"/>
                    </a:moveTo>
                    <a:cubicBezTo>
                      <a:pt x="17" y="143"/>
                      <a:pt x="56" y="10"/>
                      <a:pt x="96" y="5"/>
                    </a:cubicBezTo>
                    <a:cubicBezTo>
                      <a:pt x="136" y="0"/>
                      <a:pt x="210" y="113"/>
                      <a:pt x="240" y="141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8" name="Freeform 190"/>
              <p:cNvSpPr/>
              <p:nvPr/>
            </p:nvSpPr>
            <p:spPr bwMode="auto">
              <a:xfrm>
                <a:off x="6117" y="2652"/>
                <a:ext cx="11" cy="108"/>
              </a:xfrm>
              <a:custGeom>
                <a:avLst/>
                <a:gdLst>
                  <a:gd name="T0" fmla="*/ 5 w 11"/>
                  <a:gd name="T1" fmla="*/ 0 h 108"/>
                  <a:gd name="T2" fmla="*/ 1 w 11"/>
                  <a:gd name="T3" fmla="*/ 71 h 108"/>
                  <a:gd name="T4" fmla="*/ 11 w 11"/>
                  <a:gd name="T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8">
                    <a:moveTo>
                      <a:pt x="5" y="0"/>
                    </a:moveTo>
                    <a:cubicBezTo>
                      <a:pt x="4" y="12"/>
                      <a:pt x="0" y="53"/>
                      <a:pt x="1" y="71"/>
                    </a:cubicBezTo>
                    <a:cubicBezTo>
                      <a:pt x="2" y="89"/>
                      <a:pt x="9" y="100"/>
                      <a:pt x="11" y="10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Group 191"/>
            <p:cNvGrpSpPr/>
            <p:nvPr/>
          </p:nvGrpSpPr>
          <p:grpSpPr bwMode="auto">
            <a:xfrm flipH="1">
              <a:off x="5658823" y="2609574"/>
              <a:ext cx="221629" cy="116407"/>
              <a:chOff x="6069" y="2649"/>
              <a:chExt cx="130" cy="111"/>
            </a:xfrm>
          </p:grpSpPr>
          <p:sp>
            <p:nvSpPr>
              <p:cNvPr id="15" name="Freeform 192"/>
              <p:cNvSpPr/>
              <p:nvPr/>
            </p:nvSpPr>
            <p:spPr bwMode="auto">
              <a:xfrm>
                <a:off x="6069" y="2649"/>
                <a:ext cx="130" cy="102"/>
              </a:xfrm>
              <a:custGeom>
                <a:avLst/>
                <a:gdLst>
                  <a:gd name="T0" fmla="*/ 0 w 240"/>
                  <a:gd name="T1" fmla="*/ 171 h 171"/>
                  <a:gd name="T2" fmla="*/ 96 w 240"/>
                  <a:gd name="T3" fmla="*/ 5 h 171"/>
                  <a:gd name="T4" fmla="*/ 240 w 240"/>
                  <a:gd name="T5" fmla="*/ 1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71">
                    <a:moveTo>
                      <a:pt x="0" y="171"/>
                    </a:moveTo>
                    <a:cubicBezTo>
                      <a:pt x="17" y="143"/>
                      <a:pt x="56" y="10"/>
                      <a:pt x="96" y="5"/>
                    </a:cubicBezTo>
                    <a:cubicBezTo>
                      <a:pt x="136" y="0"/>
                      <a:pt x="210" y="113"/>
                      <a:pt x="240" y="141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Freeform 193"/>
              <p:cNvSpPr/>
              <p:nvPr/>
            </p:nvSpPr>
            <p:spPr bwMode="auto">
              <a:xfrm>
                <a:off x="6117" y="2652"/>
                <a:ext cx="11" cy="108"/>
              </a:xfrm>
              <a:custGeom>
                <a:avLst/>
                <a:gdLst>
                  <a:gd name="T0" fmla="*/ 5 w 11"/>
                  <a:gd name="T1" fmla="*/ 0 h 108"/>
                  <a:gd name="T2" fmla="*/ 1 w 11"/>
                  <a:gd name="T3" fmla="*/ 71 h 108"/>
                  <a:gd name="T4" fmla="*/ 11 w 11"/>
                  <a:gd name="T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8">
                    <a:moveTo>
                      <a:pt x="5" y="0"/>
                    </a:moveTo>
                    <a:cubicBezTo>
                      <a:pt x="4" y="12"/>
                      <a:pt x="0" y="53"/>
                      <a:pt x="1" y="71"/>
                    </a:cubicBezTo>
                    <a:cubicBezTo>
                      <a:pt x="2" y="89"/>
                      <a:pt x="9" y="100"/>
                      <a:pt x="11" y="10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Group 194"/>
            <p:cNvGrpSpPr/>
            <p:nvPr/>
          </p:nvGrpSpPr>
          <p:grpSpPr bwMode="auto">
            <a:xfrm flipH="1">
              <a:off x="5024323" y="1514836"/>
              <a:ext cx="223340" cy="117263"/>
              <a:chOff x="6069" y="2649"/>
              <a:chExt cx="130" cy="111"/>
            </a:xfrm>
          </p:grpSpPr>
          <p:sp>
            <p:nvSpPr>
              <p:cNvPr id="13" name="Freeform 195"/>
              <p:cNvSpPr/>
              <p:nvPr/>
            </p:nvSpPr>
            <p:spPr bwMode="auto">
              <a:xfrm>
                <a:off x="6069" y="2649"/>
                <a:ext cx="130" cy="102"/>
              </a:xfrm>
              <a:custGeom>
                <a:avLst/>
                <a:gdLst>
                  <a:gd name="T0" fmla="*/ 0 w 240"/>
                  <a:gd name="T1" fmla="*/ 171 h 171"/>
                  <a:gd name="T2" fmla="*/ 96 w 240"/>
                  <a:gd name="T3" fmla="*/ 5 h 171"/>
                  <a:gd name="T4" fmla="*/ 240 w 240"/>
                  <a:gd name="T5" fmla="*/ 1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71">
                    <a:moveTo>
                      <a:pt x="0" y="171"/>
                    </a:moveTo>
                    <a:cubicBezTo>
                      <a:pt x="17" y="143"/>
                      <a:pt x="56" y="10"/>
                      <a:pt x="96" y="5"/>
                    </a:cubicBezTo>
                    <a:cubicBezTo>
                      <a:pt x="136" y="0"/>
                      <a:pt x="210" y="113"/>
                      <a:pt x="240" y="141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Freeform 196"/>
              <p:cNvSpPr/>
              <p:nvPr/>
            </p:nvSpPr>
            <p:spPr bwMode="auto">
              <a:xfrm>
                <a:off x="6117" y="2652"/>
                <a:ext cx="11" cy="108"/>
              </a:xfrm>
              <a:custGeom>
                <a:avLst/>
                <a:gdLst>
                  <a:gd name="T0" fmla="*/ 5 w 11"/>
                  <a:gd name="T1" fmla="*/ 0 h 108"/>
                  <a:gd name="T2" fmla="*/ 1 w 11"/>
                  <a:gd name="T3" fmla="*/ 71 h 108"/>
                  <a:gd name="T4" fmla="*/ 11 w 11"/>
                  <a:gd name="T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8">
                    <a:moveTo>
                      <a:pt x="5" y="0"/>
                    </a:moveTo>
                    <a:cubicBezTo>
                      <a:pt x="4" y="12"/>
                      <a:pt x="0" y="53"/>
                      <a:pt x="1" y="71"/>
                    </a:cubicBezTo>
                    <a:cubicBezTo>
                      <a:pt x="2" y="89"/>
                      <a:pt x="9" y="100"/>
                      <a:pt x="11" y="10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cxnSp>
        <p:nvCxnSpPr>
          <p:cNvPr id="31" name="直接箭头连接符 30"/>
          <p:cNvCxnSpPr/>
          <p:nvPr/>
        </p:nvCxnSpPr>
        <p:spPr>
          <a:xfrm>
            <a:off x="6989952" y="2111202"/>
            <a:ext cx="3348000" cy="0"/>
          </a:xfrm>
          <a:prstGeom prst="straightConnector1">
            <a:avLst/>
          </a:prstGeom>
          <a:ln w="44450">
            <a:solidFill>
              <a:schemeClr val="bg1"/>
            </a:solidFill>
            <a:headEnd type="none" w="lg" len="lg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 flipH="1">
            <a:off x="1769013" y="2111202"/>
            <a:ext cx="3348000" cy="0"/>
          </a:xfrm>
          <a:prstGeom prst="straightConnector1">
            <a:avLst/>
          </a:prstGeom>
          <a:ln w="44450">
            <a:solidFill>
              <a:schemeClr val="bg1"/>
            </a:solidFill>
            <a:headEnd type="none" w="lg" len="lg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37" name="文本框 36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穿越俄罗斯之旅</a:t>
              </a:r>
            </a:p>
          </p:txBody>
        </p:sp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sp>
        <p:nvSpPr>
          <p:cNvPr id="39" name="矩形 38"/>
          <p:cNvSpPr/>
          <p:nvPr/>
        </p:nvSpPr>
        <p:spPr>
          <a:xfrm>
            <a:off x="953175" y="947986"/>
            <a:ext cx="8802410" cy="6331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根据下列表格，归纳俄罗斯地形区、河流的分布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410594" y="4447688"/>
            <a:ext cx="1803253" cy="483031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4503925" y="4406170"/>
            <a:ext cx="1569863" cy="688312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373066" y="3056908"/>
            <a:ext cx="630333" cy="214339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9145656" y="3036683"/>
            <a:ext cx="630333" cy="214339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1379535" y="3017171"/>
            <a:ext cx="1834312" cy="558367"/>
          </a:xfrm>
          <a:prstGeom prst="rect">
            <a:avLst/>
          </a:prstGeom>
          <a:solidFill>
            <a:srgbClr val="8FAADC"/>
          </a:solidFill>
          <a:ln w="285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4411677" y="2744776"/>
            <a:ext cx="1815387" cy="1154467"/>
          </a:xfrm>
          <a:prstGeom prst="rect">
            <a:avLst/>
          </a:prstGeom>
          <a:solidFill>
            <a:srgbClr val="8FAADC"/>
          </a:solidFill>
          <a:ln w="285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7196532" y="2778307"/>
            <a:ext cx="1815387" cy="1154467"/>
          </a:xfrm>
          <a:prstGeom prst="rect">
            <a:avLst/>
          </a:prstGeom>
          <a:solidFill>
            <a:srgbClr val="8FAADC"/>
          </a:solidFill>
          <a:ln w="285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9909726" y="2681133"/>
            <a:ext cx="1815387" cy="1154467"/>
          </a:xfrm>
          <a:prstGeom prst="rect">
            <a:avLst/>
          </a:prstGeom>
          <a:solidFill>
            <a:srgbClr val="8FAADC"/>
          </a:solidFill>
          <a:ln w="285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77" y="-16659"/>
            <a:ext cx="11802447" cy="689131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9920" y="815324"/>
            <a:ext cx="12117050" cy="1138773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4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谐音记忆法：</a:t>
            </a:r>
            <a:endParaRPr lang="en-US" altLang="zh-CN" sz="3400" b="1" dirty="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伏尔加</a:t>
            </a:r>
            <a:r>
              <a:rPr lang="zh-CN" altLang="en-US" sz="3400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3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伏尔加</a:t>
            </a:r>
            <a:r>
              <a:rPr lang="zh-CN" altLang="en-US" sz="3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河</a:t>
            </a:r>
            <a:r>
              <a:rPr lang="zh-CN" altLang="en-US" sz="3400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3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</a:t>
            </a:r>
            <a:r>
              <a:rPr lang="zh-CN" altLang="en-US" sz="3400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3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鄂</a:t>
            </a:r>
            <a:r>
              <a:rPr lang="zh-CN" altLang="en-US" sz="3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毕</a:t>
            </a:r>
            <a:r>
              <a:rPr lang="zh-CN" altLang="en-US" sz="3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河</a:t>
            </a:r>
            <a:r>
              <a:rPr lang="zh-CN" altLang="en-US" sz="3400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3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</a:t>
            </a:r>
            <a:r>
              <a:rPr lang="zh-CN" altLang="en-US" sz="3400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3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叶</a:t>
            </a:r>
            <a:r>
              <a:rPr lang="zh-CN" altLang="en-US" sz="3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尼塞河</a:t>
            </a:r>
            <a:r>
              <a:rPr lang="zh-CN" altLang="en-US" sz="3400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3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</a:t>
            </a:r>
            <a:r>
              <a:rPr lang="zh-CN" altLang="en-US" sz="3400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3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勒</a:t>
            </a:r>
            <a:r>
              <a:rPr lang="zh-CN" altLang="en-US" sz="3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拿河</a:t>
            </a:r>
            <a:r>
              <a:rPr lang="zh-CN" altLang="en-US" sz="3400" spc="-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6" name="任意多边形 5"/>
          <p:cNvSpPr/>
          <p:nvPr/>
        </p:nvSpPr>
        <p:spPr>
          <a:xfrm>
            <a:off x="1558456" y="3275931"/>
            <a:ext cx="1141626" cy="1848685"/>
          </a:xfrm>
          <a:custGeom>
            <a:avLst/>
            <a:gdLst>
              <a:gd name="connsiteX0" fmla="*/ 0 w 1141626"/>
              <a:gd name="connsiteY0" fmla="*/ 234570 h 1848685"/>
              <a:gd name="connsiteX1" fmla="*/ 39756 w 1141626"/>
              <a:gd name="connsiteY1" fmla="*/ 174935 h 1848685"/>
              <a:gd name="connsiteX2" fmla="*/ 123245 w 1141626"/>
              <a:gd name="connsiteY2" fmla="*/ 151081 h 1848685"/>
              <a:gd name="connsiteX3" fmla="*/ 170953 w 1141626"/>
              <a:gd name="connsiteY3" fmla="*/ 91446 h 1848685"/>
              <a:gd name="connsiteX4" fmla="*/ 210709 w 1141626"/>
              <a:gd name="connsiteY4" fmla="*/ 59641 h 1848685"/>
              <a:gd name="connsiteX5" fmla="*/ 262393 w 1141626"/>
              <a:gd name="connsiteY5" fmla="*/ 6 h 1848685"/>
              <a:gd name="connsiteX6" fmla="*/ 278295 w 1141626"/>
              <a:gd name="connsiteY6" fmla="*/ 55666 h 1848685"/>
              <a:gd name="connsiteX7" fmla="*/ 357808 w 1141626"/>
              <a:gd name="connsiteY7" fmla="*/ 51690 h 1848685"/>
              <a:gd name="connsiteX8" fmla="*/ 397565 w 1141626"/>
              <a:gd name="connsiteY8" fmla="*/ 67592 h 1848685"/>
              <a:gd name="connsiteX9" fmla="*/ 445273 w 1141626"/>
              <a:gd name="connsiteY9" fmla="*/ 111325 h 1848685"/>
              <a:gd name="connsiteX10" fmla="*/ 481054 w 1141626"/>
              <a:gd name="connsiteY10" fmla="*/ 143130 h 1848685"/>
              <a:gd name="connsiteX11" fmla="*/ 496956 w 1141626"/>
              <a:gd name="connsiteY11" fmla="*/ 202765 h 1848685"/>
              <a:gd name="connsiteX12" fmla="*/ 500932 w 1141626"/>
              <a:gd name="connsiteY12" fmla="*/ 278302 h 1848685"/>
              <a:gd name="connsiteX13" fmla="*/ 572494 w 1141626"/>
              <a:gd name="connsiteY13" fmla="*/ 262399 h 1848685"/>
              <a:gd name="connsiteX14" fmla="*/ 592372 w 1141626"/>
              <a:gd name="connsiteY14" fmla="*/ 286253 h 1848685"/>
              <a:gd name="connsiteX15" fmla="*/ 600323 w 1141626"/>
              <a:gd name="connsiteY15" fmla="*/ 314083 h 1848685"/>
              <a:gd name="connsiteX16" fmla="*/ 663934 w 1141626"/>
              <a:gd name="connsiteY16" fmla="*/ 258424 h 1848685"/>
              <a:gd name="connsiteX17" fmla="*/ 767301 w 1141626"/>
              <a:gd name="connsiteY17" fmla="*/ 238546 h 1848685"/>
              <a:gd name="connsiteX18" fmla="*/ 850789 w 1141626"/>
              <a:gd name="connsiteY18" fmla="*/ 262399 h 1848685"/>
              <a:gd name="connsiteX19" fmla="*/ 954156 w 1141626"/>
              <a:gd name="connsiteY19" fmla="*/ 337937 h 1848685"/>
              <a:gd name="connsiteX20" fmla="*/ 1029694 w 1141626"/>
              <a:gd name="connsiteY20" fmla="*/ 397572 h 1848685"/>
              <a:gd name="connsiteX21" fmla="*/ 1065474 w 1141626"/>
              <a:gd name="connsiteY21" fmla="*/ 453231 h 1848685"/>
              <a:gd name="connsiteX22" fmla="*/ 1121134 w 1141626"/>
              <a:gd name="connsiteY22" fmla="*/ 532744 h 1848685"/>
              <a:gd name="connsiteX23" fmla="*/ 1141012 w 1141626"/>
              <a:gd name="connsiteY23" fmla="*/ 608281 h 1848685"/>
              <a:gd name="connsiteX24" fmla="*/ 1125109 w 1141626"/>
              <a:gd name="connsiteY24" fmla="*/ 683819 h 1848685"/>
              <a:gd name="connsiteX25" fmla="*/ 1021742 w 1141626"/>
              <a:gd name="connsiteY25" fmla="*/ 727551 h 1848685"/>
              <a:gd name="connsiteX26" fmla="*/ 958132 w 1141626"/>
              <a:gd name="connsiteY26" fmla="*/ 822966 h 1848685"/>
              <a:gd name="connsiteX27" fmla="*/ 958132 w 1141626"/>
              <a:gd name="connsiteY27" fmla="*/ 870674 h 1848685"/>
              <a:gd name="connsiteX28" fmla="*/ 962107 w 1141626"/>
              <a:gd name="connsiteY28" fmla="*/ 942236 h 1848685"/>
              <a:gd name="connsiteX29" fmla="*/ 958132 w 1141626"/>
              <a:gd name="connsiteY29" fmla="*/ 981992 h 1848685"/>
              <a:gd name="connsiteX30" fmla="*/ 882594 w 1141626"/>
              <a:gd name="connsiteY30" fmla="*/ 942236 h 1848685"/>
              <a:gd name="connsiteX31" fmla="*/ 771276 w 1141626"/>
              <a:gd name="connsiteY31" fmla="*/ 934285 h 1848685"/>
              <a:gd name="connsiteX32" fmla="*/ 644055 w 1141626"/>
              <a:gd name="connsiteY32" fmla="*/ 942236 h 1848685"/>
              <a:gd name="connsiteX33" fmla="*/ 544664 w 1141626"/>
              <a:gd name="connsiteY33" fmla="*/ 966090 h 1848685"/>
              <a:gd name="connsiteX34" fmla="*/ 457200 w 1141626"/>
              <a:gd name="connsiteY34" fmla="*/ 1013798 h 1848685"/>
              <a:gd name="connsiteX35" fmla="*/ 377687 w 1141626"/>
              <a:gd name="connsiteY35" fmla="*/ 1093311 h 1848685"/>
              <a:gd name="connsiteX36" fmla="*/ 318052 w 1141626"/>
              <a:gd name="connsiteY36" fmla="*/ 1121140 h 1848685"/>
              <a:gd name="connsiteX37" fmla="*/ 218661 w 1141626"/>
              <a:gd name="connsiteY37" fmla="*/ 1160897 h 1848685"/>
              <a:gd name="connsiteX38" fmla="*/ 147099 w 1141626"/>
              <a:gd name="connsiteY38" fmla="*/ 1220532 h 1848685"/>
              <a:gd name="connsiteX39" fmla="*/ 115294 w 1141626"/>
              <a:gd name="connsiteY39" fmla="*/ 1260288 h 1848685"/>
              <a:gd name="connsiteX40" fmla="*/ 163001 w 1141626"/>
              <a:gd name="connsiteY40" fmla="*/ 1339801 h 1848685"/>
              <a:gd name="connsiteX41" fmla="*/ 170953 w 1141626"/>
              <a:gd name="connsiteY41" fmla="*/ 1455095 h 1848685"/>
              <a:gd name="connsiteX42" fmla="*/ 182880 w 1141626"/>
              <a:gd name="connsiteY42" fmla="*/ 1602194 h 1848685"/>
              <a:gd name="connsiteX43" fmla="*/ 159026 w 1141626"/>
              <a:gd name="connsiteY43" fmla="*/ 1737366 h 1848685"/>
              <a:gd name="connsiteX44" fmla="*/ 67586 w 1141626"/>
              <a:gd name="connsiteY44" fmla="*/ 1848685 h 1848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141626" h="1848685">
                <a:moveTo>
                  <a:pt x="0" y="234570"/>
                </a:moveTo>
                <a:cubicBezTo>
                  <a:pt x="9607" y="211710"/>
                  <a:pt x="19215" y="188850"/>
                  <a:pt x="39756" y="174935"/>
                </a:cubicBezTo>
                <a:cubicBezTo>
                  <a:pt x="60297" y="161020"/>
                  <a:pt x="101379" y="164996"/>
                  <a:pt x="123245" y="151081"/>
                </a:cubicBezTo>
                <a:cubicBezTo>
                  <a:pt x="145111" y="137166"/>
                  <a:pt x="156376" y="106686"/>
                  <a:pt x="170953" y="91446"/>
                </a:cubicBezTo>
                <a:cubicBezTo>
                  <a:pt x="185530" y="76206"/>
                  <a:pt x="195469" y="74881"/>
                  <a:pt x="210709" y="59641"/>
                </a:cubicBezTo>
                <a:cubicBezTo>
                  <a:pt x="225949" y="44401"/>
                  <a:pt x="251129" y="668"/>
                  <a:pt x="262393" y="6"/>
                </a:cubicBezTo>
                <a:cubicBezTo>
                  <a:pt x="273657" y="-656"/>
                  <a:pt x="262393" y="47052"/>
                  <a:pt x="278295" y="55666"/>
                </a:cubicBezTo>
                <a:cubicBezTo>
                  <a:pt x="294197" y="64280"/>
                  <a:pt x="337930" y="49702"/>
                  <a:pt x="357808" y="51690"/>
                </a:cubicBezTo>
                <a:cubicBezTo>
                  <a:pt x="377686" y="53678"/>
                  <a:pt x="382987" y="57653"/>
                  <a:pt x="397565" y="67592"/>
                </a:cubicBezTo>
                <a:cubicBezTo>
                  <a:pt x="412143" y="77531"/>
                  <a:pt x="431358" y="98735"/>
                  <a:pt x="445273" y="111325"/>
                </a:cubicBezTo>
                <a:cubicBezTo>
                  <a:pt x="459188" y="123915"/>
                  <a:pt x="472440" y="127890"/>
                  <a:pt x="481054" y="143130"/>
                </a:cubicBezTo>
                <a:cubicBezTo>
                  <a:pt x="489668" y="158370"/>
                  <a:pt x="493643" y="180236"/>
                  <a:pt x="496956" y="202765"/>
                </a:cubicBezTo>
                <a:cubicBezTo>
                  <a:pt x="500269" y="225294"/>
                  <a:pt x="488343" y="268363"/>
                  <a:pt x="500932" y="278302"/>
                </a:cubicBezTo>
                <a:cubicBezTo>
                  <a:pt x="513521" y="288241"/>
                  <a:pt x="557254" y="261074"/>
                  <a:pt x="572494" y="262399"/>
                </a:cubicBezTo>
                <a:cubicBezTo>
                  <a:pt x="587734" y="263724"/>
                  <a:pt x="587734" y="277639"/>
                  <a:pt x="592372" y="286253"/>
                </a:cubicBezTo>
                <a:cubicBezTo>
                  <a:pt x="597010" y="294867"/>
                  <a:pt x="588396" y="318721"/>
                  <a:pt x="600323" y="314083"/>
                </a:cubicBezTo>
                <a:cubicBezTo>
                  <a:pt x="612250" y="309445"/>
                  <a:pt x="636104" y="271013"/>
                  <a:pt x="663934" y="258424"/>
                </a:cubicBezTo>
                <a:cubicBezTo>
                  <a:pt x="691764" y="245835"/>
                  <a:pt x="736159" y="237884"/>
                  <a:pt x="767301" y="238546"/>
                </a:cubicBezTo>
                <a:cubicBezTo>
                  <a:pt x="798443" y="239208"/>
                  <a:pt x="819646" y="245834"/>
                  <a:pt x="850789" y="262399"/>
                </a:cubicBezTo>
                <a:cubicBezTo>
                  <a:pt x="881932" y="278964"/>
                  <a:pt x="924339" y="315408"/>
                  <a:pt x="954156" y="337937"/>
                </a:cubicBezTo>
                <a:cubicBezTo>
                  <a:pt x="983974" y="360466"/>
                  <a:pt x="1011141" y="378356"/>
                  <a:pt x="1029694" y="397572"/>
                </a:cubicBezTo>
                <a:cubicBezTo>
                  <a:pt x="1048247" y="416788"/>
                  <a:pt x="1050234" y="430702"/>
                  <a:pt x="1065474" y="453231"/>
                </a:cubicBezTo>
                <a:cubicBezTo>
                  <a:pt x="1080714" y="475760"/>
                  <a:pt x="1108544" y="506902"/>
                  <a:pt x="1121134" y="532744"/>
                </a:cubicBezTo>
                <a:cubicBezTo>
                  <a:pt x="1133724" y="558586"/>
                  <a:pt x="1140350" y="583102"/>
                  <a:pt x="1141012" y="608281"/>
                </a:cubicBezTo>
                <a:cubicBezTo>
                  <a:pt x="1141674" y="633460"/>
                  <a:pt x="1144987" y="663941"/>
                  <a:pt x="1125109" y="683819"/>
                </a:cubicBezTo>
                <a:cubicBezTo>
                  <a:pt x="1105231" y="703697"/>
                  <a:pt x="1049571" y="704360"/>
                  <a:pt x="1021742" y="727551"/>
                </a:cubicBezTo>
                <a:cubicBezTo>
                  <a:pt x="993913" y="750742"/>
                  <a:pt x="968734" y="799112"/>
                  <a:pt x="958132" y="822966"/>
                </a:cubicBezTo>
                <a:cubicBezTo>
                  <a:pt x="947530" y="846820"/>
                  <a:pt x="957470" y="850796"/>
                  <a:pt x="958132" y="870674"/>
                </a:cubicBezTo>
                <a:cubicBezTo>
                  <a:pt x="958795" y="890552"/>
                  <a:pt x="962107" y="923683"/>
                  <a:pt x="962107" y="942236"/>
                </a:cubicBezTo>
                <a:cubicBezTo>
                  <a:pt x="962107" y="960789"/>
                  <a:pt x="971384" y="981992"/>
                  <a:pt x="958132" y="981992"/>
                </a:cubicBezTo>
                <a:cubicBezTo>
                  <a:pt x="944880" y="981992"/>
                  <a:pt x="913737" y="950187"/>
                  <a:pt x="882594" y="942236"/>
                </a:cubicBezTo>
                <a:cubicBezTo>
                  <a:pt x="851451" y="934285"/>
                  <a:pt x="811032" y="934285"/>
                  <a:pt x="771276" y="934285"/>
                </a:cubicBezTo>
                <a:cubicBezTo>
                  <a:pt x="731520" y="934285"/>
                  <a:pt x="681824" y="936935"/>
                  <a:pt x="644055" y="942236"/>
                </a:cubicBezTo>
                <a:cubicBezTo>
                  <a:pt x="606286" y="947537"/>
                  <a:pt x="575806" y="954163"/>
                  <a:pt x="544664" y="966090"/>
                </a:cubicBezTo>
                <a:cubicBezTo>
                  <a:pt x="513522" y="978017"/>
                  <a:pt x="485029" y="992595"/>
                  <a:pt x="457200" y="1013798"/>
                </a:cubicBezTo>
                <a:cubicBezTo>
                  <a:pt x="429371" y="1035001"/>
                  <a:pt x="400878" y="1075421"/>
                  <a:pt x="377687" y="1093311"/>
                </a:cubicBezTo>
                <a:cubicBezTo>
                  <a:pt x="354496" y="1111201"/>
                  <a:pt x="344556" y="1109876"/>
                  <a:pt x="318052" y="1121140"/>
                </a:cubicBezTo>
                <a:cubicBezTo>
                  <a:pt x="291548" y="1132404"/>
                  <a:pt x="247153" y="1144332"/>
                  <a:pt x="218661" y="1160897"/>
                </a:cubicBezTo>
                <a:cubicBezTo>
                  <a:pt x="190169" y="1177462"/>
                  <a:pt x="164327" y="1203967"/>
                  <a:pt x="147099" y="1220532"/>
                </a:cubicBezTo>
                <a:cubicBezTo>
                  <a:pt x="129871" y="1237097"/>
                  <a:pt x="112644" y="1240410"/>
                  <a:pt x="115294" y="1260288"/>
                </a:cubicBezTo>
                <a:cubicBezTo>
                  <a:pt x="117944" y="1280166"/>
                  <a:pt x="153725" y="1307333"/>
                  <a:pt x="163001" y="1339801"/>
                </a:cubicBezTo>
                <a:cubicBezTo>
                  <a:pt x="172277" y="1372269"/>
                  <a:pt x="167640" y="1411363"/>
                  <a:pt x="170953" y="1455095"/>
                </a:cubicBezTo>
                <a:cubicBezTo>
                  <a:pt x="174266" y="1498827"/>
                  <a:pt x="184868" y="1555149"/>
                  <a:pt x="182880" y="1602194"/>
                </a:cubicBezTo>
                <a:cubicBezTo>
                  <a:pt x="180892" y="1649239"/>
                  <a:pt x="178242" y="1696284"/>
                  <a:pt x="159026" y="1737366"/>
                </a:cubicBezTo>
                <a:cubicBezTo>
                  <a:pt x="139810" y="1778448"/>
                  <a:pt x="103698" y="1813566"/>
                  <a:pt x="67586" y="1848685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4392858" y="3164310"/>
            <a:ext cx="1053217" cy="2886168"/>
          </a:xfrm>
          <a:custGeom>
            <a:avLst/>
            <a:gdLst>
              <a:gd name="connsiteX0" fmla="*/ 933225 w 1053217"/>
              <a:gd name="connsiteY0" fmla="*/ 2886168 h 2886168"/>
              <a:gd name="connsiteX1" fmla="*/ 915412 w 1053217"/>
              <a:gd name="connsiteY1" fmla="*/ 2803041 h 2886168"/>
              <a:gd name="connsiteX2" fmla="*/ 992602 w 1053217"/>
              <a:gd name="connsiteY2" fmla="*/ 2820854 h 2886168"/>
              <a:gd name="connsiteX3" fmla="*/ 1046041 w 1053217"/>
              <a:gd name="connsiteY3" fmla="*/ 2808978 h 2886168"/>
              <a:gd name="connsiteX4" fmla="*/ 1022290 w 1053217"/>
              <a:gd name="connsiteY4" fmla="*/ 2684287 h 2886168"/>
              <a:gd name="connsiteX5" fmla="*/ 1016352 w 1053217"/>
              <a:gd name="connsiteY5" fmla="*/ 2601160 h 2886168"/>
              <a:gd name="connsiteX6" fmla="*/ 1040103 w 1053217"/>
              <a:gd name="connsiteY6" fmla="*/ 2476469 h 2886168"/>
              <a:gd name="connsiteX7" fmla="*/ 992602 w 1053217"/>
              <a:gd name="connsiteY7" fmla="*/ 2446781 h 2886168"/>
              <a:gd name="connsiteX8" fmla="*/ 915412 w 1053217"/>
              <a:gd name="connsiteY8" fmla="*/ 2452719 h 2886168"/>
              <a:gd name="connsiteX9" fmla="*/ 867911 w 1053217"/>
              <a:gd name="connsiteY9" fmla="*/ 2452719 h 2886168"/>
              <a:gd name="connsiteX10" fmla="*/ 844160 w 1053217"/>
              <a:gd name="connsiteY10" fmla="*/ 2428968 h 2886168"/>
              <a:gd name="connsiteX11" fmla="*/ 826347 w 1053217"/>
              <a:gd name="connsiteY11" fmla="*/ 2387404 h 2886168"/>
              <a:gd name="connsiteX12" fmla="*/ 879786 w 1053217"/>
              <a:gd name="connsiteY12" fmla="*/ 2316152 h 2886168"/>
              <a:gd name="connsiteX13" fmla="*/ 885724 w 1053217"/>
              <a:gd name="connsiteY13" fmla="*/ 2286464 h 2886168"/>
              <a:gd name="connsiteX14" fmla="*/ 808534 w 1053217"/>
              <a:gd name="connsiteY14" fmla="*/ 2250838 h 2886168"/>
              <a:gd name="connsiteX15" fmla="*/ 731345 w 1053217"/>
              <a:gd name="connsiteY15" fmla="*/ 2215212 h 2886168"/>
              <a:gd name="connsiteX16" fmla="*/ 683843 w 1053217"/>
              <a:gd name="connsiteY16" fmla="*/ 2167711 h 2886168"/>
              <a:gd name="connsiteX17" fmla="*/ 725407 w 1053217"/>
              <a:gd name="connsiteY17" fmla="*/ 2126147 h 2886168"/>
              <a:gd name="connsiteX18" fmla="*/ 838223 w 1053217"/>
              <a:gd name="connsiteY18" fmla="*/ 2078646 h 2886168"/>
              <a:gd name="connsiteX19" fmla="*/ 861973 w 1053217"/>
              <a:gd name="connsiteY19" fmla="*/ 1983643 h 2886168"/>
              <a:gd name="connsiteX20" fmla="*/ 962913 w 1053217"/>
              <a:gd name="connsiteY20" fmla="*/ 1936142 h 2886168"/>
              <a:gd name="connsiteX21" fmla="*/ 1046041 w 1053217"/>
              <a:gd name="connsiteY21" fmla="*/ 1793638 h 2886168"/>
              <a:gd name="connsiteX22" fmla="*/ 1040103 w 1053217"/>
              <a:gd name="connsiteY22" fmla="*/ 1722386 h 2886168"/>
              <a:gd name="connsiteX23" fmla="*/ 968851 w 1053217"/>
              <a:gd name="connsiteY23" fmla="*/ 1597695 h 2886168"/>
              <a:gd name="connsiteX24" fmla="*/ 897599 w 1053217"/>
              <a:gd name="connsiteY24" fmla="*/ 1455191 h 2886168"/>
              <a:gd name="connsiteX25" fmla="*/ 832285 w 1053217"/>
              <a:gd name="connsiteY25" fmla="*/ 1342376 h 2886168"/>
              <a:gd name="connsiteX26" fmla="*/ 749158 w 1053217"/>
              <a:gd name="connsiteY26" fmla="*/ 1277061 h 2886168"/>
              <a:gd name="connsiteX27" fmla="*/ 737282 w 1053217"/>
              <a:gd name="connsiteY27" fmla="*/ 1187996 h 2886168"/>
              <a:gd name="connsiteX28" fmla="*/ 618529 w 1053217"/>
              <a:gd name="connsiteY28" fmla="*/ 1069243 h 2886168"/>
              <a:gd name="connsiteX29" fmla="*/ 535402 w 1053217"/>
              <a:gd name="connsiteY29" fmla="*/ 962365 h 2886168"/>
              <a:gd name="connsiteX30" fmla="*/ 351334 w 1053217"/>
              <a:gd name="connsiteY30" fmla="*/ 902989 h 2886168"/>
              <a:gd name="connsiteX31" fmla="*/ 196955 w 1053217"/>
              <a:gd name="connsiteY31" fmla="*/ 831737 h 2886168"/>
              <a:gd name="connsiteX32" fmla="*/ 96015 w 1053217"/>
              <a:gd name="connsiteY32" fmla="*/ 813924 h 2886168"/>
              <a:gd name="connsiteX33" fmla="*/ 66326 w 1053217"/>
              <a:gd name="connsiteY33" fmla="*/ 742672 h 2886168"/>
              <a:gd name="connsiteX34" fmla="*/ 48513 w 1053217"/>
              <a:gd name="connsiteY34" fmla="*/ 647669 h 2886168"/>
              <a:gd name="connsiteX35" fmla="*/ 24763 w 1053217"/>
              <a:gd name="connsiteY35" fmla="*/ 540791 h 2886168"/>
              <a:gd name="connsiteX36" fmla="*/ 1012 w 1053217"/>
              <a:gd name="connsiteY36" fmla="*/ 433913 h 2886168"/>
              <a:gd name="connsiteX37" fmla="*/ 60389 w 1053217"/>
              <a:gd name="connsiteY37" fmla="*/ 380474 h 2886168"/>
              <a:gd name="connsiteX38" fmla="*/ 143516 w 1053217"/>
              <a:gd name="connsiteY38" fmla="*/ 321098 h 2886168"/>
              <a:gd name="connsiteX39" fmla="*/ 161329 w 1053217"/>
              <a:gd name="connsiteY39" fmla="*/ 232033 h 2886168"/>
              <a:gd name="connsiteX40" fmla="*/ 196955 w 1053217"/>
              <a:gd name="connsiteY40" fmla="*/ 125155 h 2886168"/>
              <a:gd name="connsiteX41" fmla="*/ 315708 w 1053217"/>
              <a:gd name="connsiteY41" fmla="*/ 36090 h 2886168"/>
              <a:gd name="connsiteX42" fmla="*/ 351334 w 1053217"/>
              <a:gd name="connsiteY42" fmla="*/ 464 h 2886168"/>
              <a:gd name="connsiteX43" fmla="*/ 440399 w 1053217"/>
              <a:gd name="connsiteY43" fmla="*/ 18277 h 2886168"/>
              <a:gd name="connsiteX44" fmla="*/ 535402 w 1053217"/>
              <a:gd name="connsiteY44" fmla="*/ 53903 h 2886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3217" h="2886168">
                <a:moveTo>
                  <a:pt x="933225" y="2886168"/>
                </a:moveTo>
                <a:cubicBezTo>
                  <a:pt x="919370" y="2850047"/>
                  <a:pt x="905516" y="2813927"/>
                  <a:pt x="915412" y="2803041"/>
                </a:cubicBezTo>
                <a:cubicBezTo>
                  <a:pt x="925308" y="2792155"/>
                  <a:pt x="970831" y="2819865"/>
                  <a:pt x="992602" y="2820854"/>
                </a:cubicBezTo>
                <a:cubicBezTo>
                  <a:pt x="1014373" y="2821843"/>
                  <a:pt x="1041093" y="2831739"/>
                  <a:pt x="1046041" y="2808978"/>
                </a:cubicBezTo>
                <a:cubicBezTo>
                  <a:pt x="1050989" y="2786217"/>
                  <a:pt x="1027238" y="2718923"/>
                  <a:pt x="1022290" y="2684287"/>
                </a:cubicBezTo>
                <a:cubicBezTo>
                  <a:pt x="1017342" y="2649651"/>
                  <a:pt x="1013383" y="2635796"/>
                  <a:pt x="1016352" y="2601160"/>
                </a:cubicBezTo>
                <a:cubicBezTo>
                  <a:pt x="1019321" y="2566524"/>
                  <a:pt x="1044061" y="2502199"/>
                  <a:pt x="1040103" y="2476469"/>
                </a:cubicBezTo>
                <a:cubicBezTo>
                  <a:pt x="1036145" y="2450739"/>
                  <a:pt x="1013384" y="2450739"/>
                  <a:pt x="992602" y="2446781"/>
                </a:cubicBezTo>
                <a:cubicBezTo>
                  <a:pt x="971820" y="2442823"/>
                  <a:pt x="936194" y="2451729"/>
                  <a:pt x="915412" y="2452719"/>
                </a:cubicBezTo>
                <a:cubicBezTo>
                  <a:pt x="894630" y="2453709"/>
                  <a:pt x="879786" y="2456677"/>
                  <a:pt x="867911" y="2452719"/>
                </a:cubicBezTo>
                <a:cubicBezTo>
                  <a:pt x="856036" y="2448760"/>
                  <a:pt x="851087" y="2439854"/>
                  <a:pt x="844160" y="2428968"/>
                </a:cubicBezTo>
                <a:cubicBezTo>
                  <a:pt x="837233" y="2418082"/>
                  <a:pt x="820409" y="2406207"/>
                  <a:pt x="826347" y="2387404"/>
                </a:cubicBezTo>
                <a:cubicBezTo>
                  <a:pt x="832285" y="2368601"/>
                  <a:pt x="869890" y="2332975"/>
                  <a:pt x="879786" y="2316152"/>
                </a:cubicBezTo>
                <a:cubicBezTo>
                  <a:pt x="889682" y="2299329"/>
                  <a:pt x="897599" y="2297350"/>
                  <a:pt x="885724" y="2286464"/>
                </a:cubicBezTo>
                <a:cubicBezTo>
                  <a:pt x="873849" y="2275578"/>
                  <a:pt x="808534" y="2250838"/>
                  <a:pt x="808534" y="2250838"/>
                </a:cubicBezTo>
                <a:cubicBezTo>
                  <a:pt x="782804" y="2238963"/>
                  <a:pt x="752127" y="2229066"/>
                  <a:pt x="731345" y="2215212"/>
                </a:cubicBezTo>
                <a:cubicBezTo>
                  <a:pt x="710563" y="2201358"/>
                  <a:pt x="684833" y="2182555"/>
                  <a:pt x="683843" y="2167711"/>
                </a:cubicBezTo>
                <a:cubicBezTo>
                  <a:pt x="682853" y="2152867"/>
                  <a:pt x="699677" y="2140991"/>
                  <a:pt x="725407" y="2126147"/>
                </a:cubicBezTo>
                <a:cubicBezTo>
                  <a:pt x="751137" y="2111303"/>
                  <a:pt x="815462" y="2102397"/>
                  <a:pt x="838223" y="2078646"/>
                </a:cubicBezTo>
                <a:cubicBezTo>
                  <a:pt x="860984" y="2054895"/>
                  <a:pt x="841191" y="2007394"/>
                  <a:pt x="861973" y="1983643"/>
                </a:cubicBezTo>
                <a:cubicBezTo>
                  <a:pt x="882755" y="1959892"/>
                  <a:pt x="932235" y="1967809"/>
                  <a:pt x="962913" y="1936142"/>
                </a:cubicBezTo>
                <a:cubicBezTo>
                  <a:pt x="993591" y="1904475"/>
                  <a:pt x="1033176" y="1829264"/>
                  <a:pt x="1046041" y="1793638"/>
                </a:cubicBezTo>
                <a:cubicBezTo>
                  <a:pt x="1058906" y="1758012"/>
                  <a:pt x="1052968" y="1755043"/>
                  <a:pt x="1040103" y="1722386"/>
                </a:cubicBezTo>
                <a:cubicBezTo>
                  <a:pt x="1027238" y="1689729"/>
                  <a:pt x="992602" y="1642227"/>
                  <a:pt x="968851" y="1597695"/>
                </a:cubicBezTo>
                <a:cubicBezTo>
                  <a:pt x="945100" y="1553163"/>
                  <a:pt x="920360" y="1497744"/>
                  <a:pt x="897599" y="1455191"/>
                </a:cubicBezTo>
                <a:cubicBezTo>
                  <a:pt x="874838" y="1412638"/>
                  <a:pt x="857025" y="1372064"/>
                  <a:pt x="832285" y="1342376"/>
                </a:cubicBezTo>
                <a:cubicBezTo>
                  <a:pt x="807545" y="1312688"/>
                  <a:pt x="764992" y="1302791"/>
                  <a:pt x="749158" y="1277061"/>
                </a:cubicBezTo>
                <a:cubicBezTo>
                  <a:pt x="733324" y="1251331"/>
                  <a:pt x="759053" y="1222632"/>
                  <a:pt x="737282" y="1187996"/>
                </a:cubicBezTo>
                <a:cubicBezTo>
                  <a:pt x="715511" y="1153360"/>
                  <a:pt x="652176" y="1106848"/>
                  <a:pt x="618529" y="1069243"/>
                </a:cubicBezTo>
                <a:cubicBezTo>
                  <a:pt x="584882" y="1031638"/>
                  <a:pt x="579934" y="990074"/>
                  <a:pt x="535402" y="962365"/>
                </a:cubicBezTo>
                <a:cubicBezTo>
                  <a:pt x="490870" y="934656"/>
                  <a:pt x="407742" y="924760"/>
                  <a:pt x="351334" y="902989"/>
                </a:cubicBezTo>
                <a:cubicBezTo>
                  <a:pt x="294926" y="881218"/>
                  <a:pt x="239508" y="846581"/>
                  <a:pt x="196955" y="831737"/>
                </a:cubicBezTo>
                <a:cubicBezTo>
                  <a:pt x="154402" y="816893"/>
                  <a:pt x="117786" y="828768"/>
                  <a:pt x="96015" y="813924"/>
                </a:cubicBezTo>
                <a:cubicBezTo>
                  <a:pt x="74244" y="799080"/>
                  <a:pt x="74243" y="770381"/>
                  <a:pt x="66326" y="742672"/>
                </a:cubicBezTo>
                <a:cubicBezTo>
                  <a:pt x="58409" y="714963"/>
                  <a:pt x="55440" y="681316"/>
                  <a:pt x="48513" y="647669"/>
                </a:cubicBezTo>
                <a:cubicBezTo>
                  <a:pt x="41586" y="614022"/>
                  <a:pt x="24763" y="540791"/>
                  <a:pt x="24763" y="540791"/>
                </a:cubicBezTo>
                <a:cubicBezTo>
                  <a:pt x="16846" y="505165"/>
                  <a:pt x="-4926" y="460632"/>
                  <a:pt x="1012" y="433913"/>
                </a:cubicBezTo>
                <a:cubicBezTo>
                  <a:pt x="6950" y="407194"/>
                  <a:pt x="36638" y="399276"/>
                  <a:pt x="60389" y="380474"/>
                </a:cubicBezTo>
                <a:cubicBezTo>
                  <a:pt x="84140" y="361672"/>
                  <a:pt x="126693" y="345838"/>
                  <a:pt x="143516" y="321098"/>
                </a:cubicBezTo>
                <a:cubicBezTo>
                  <a:pt x="160339" y="296358"/>
                  <a:pt x="152422" y="264690"/>
                  <a:pt x="161329" y="232033"/>
                </a:cubicBezTo>
                <a:cubicBezTo>
                  <a:pt x="170235" y="199376"/>
                  <a:pt x="171225" y="157812"/>
                  <a:pt x="196955" y="125155"/>
                </a:cubicBezTo>
                <a:cubicBezTo>
                  <a:pt x="222685" y="92498"/>
                  <a:pt x="289978" y="56872"/>
                  <a:pt x="315708" y="36090"/>
                </a:cubicBezTo>
                <a:cubicBezTo>
                  <a:pt x="341438" y="15308"/>
                  <a:pt x="330552" y="3433"/>
                  <a:pt x="351334" y="464"/>
                </a:cubicBezTo>
                <a:cubicBezTo>
                  <a:pt x="372116" y="-2505"/>
                  <a:pt x="409721" y="9371"/>
                  <a:pt x="440399" y="18277"/>
                </a:cubicBezTo>
                <a:cubicBezTo>
                  <a:pt x="471077" y="27183"/>
                  <a:pt x="503239" y="40543"/>
                  <a:pt x="535402" y="53903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5866790" y="2950769"/>
            <a:ext cx="856818" cy="3101879"/>
          </a:xfrm>
          <a:custGeom>
            <a:avLst/>
            <a:gdLst>
              <a:gd name="connsiteX0" fmla="*/ 790042 w 856818"/>
              <a:gd name="connsiteY0" fmla="*/ 3101645 h 3101879"/>
              <a:gd name="connsiteX1" fmla="*/ 848564 w 856818"/>
              <a:gd name="connsiteY1" fmla="*/ 3087014 h 3101879"/>
              <a:gd name="connsiteX2" fmla="*/ 848564 w 856818"/>
              <a:gd name="connsiteY2" fmla="*/ 3006547 h 3101879"/>
              <a:gd name="connsiteX3" fmla="*/ 775412 w 856818"/>
              <a:gd name="connsiteY3" fmla="*/ 2969971 h 3101879"/>
              <a:gd name="connsiteX4" fmla="*/ 658368 w 856818"/>
              <a:gd name="connsiteY4" fmla="*/ 2969971 h 3101879"/>
              <a:gd name="connsiteX5" fmla="*/ 570586 w 856818"/>
              <a:gd name="connsiteY5" fmla="*/ 2962656 h 3101879"/>
              <a:gd name="connsiteX6" fmla="*/ 446228 w 856818"/>
              <a:gd name="connsiteY6" fmla="*/ 2948025 h 3101879"/>
              <a:gd name="connsiteX7" fmla="*/ 387706 w 856818"/>
              <a:gd name="connsiteY7" fmla="*/ 2904134 h 3101879"/>
              <a:gd name="connsiteX8" fmla="*/ 336500 w 856818"/>
              <a:gd name="connsiteY8" fmla="*/ 2896819 h 3101879"/>
              <a:gd name="connsiteX9" fmla="*/ 241402 w 856818"/>
              <a:gd name="connsiteY9" fmla="*/ 2904134 h 3101879"/>
              <a:gd name="connsiteX10" fmla="*/ 153620 w 856818"/>
              <a:gd name="connsiteY10" fmla="*/ 2874873 h 3101879"/>
              <a:gd name="connsiteX11" fmla="*/ 146304 w 856818"/>
              <a:gd name="connsiteY11" fmla="*/ 2830982 h 3101879"/>
              <a:gd name="connsiteX12" fmla="*/ 146304 w 856818"/>
              <a:gd name="connsiteY12" fmla="*/ 2772461 h 3101879"/>
              <a:gd name="connsiteX13" fmla="*/ 95098 w 856818"/>
              <a:gd name="connsiteY13" fmla="*/ 2721254 h 3101879"/>
              <a:gd name="connsiteX14" fmla="*/ 80468 w 856818"/>
              <a:gd name="connsiteY14" fmla="*/ 2684678 h 3101879"/>
              <a:gd name="connsiteX15" fmla="*/ 102413 w 856818"/>
              <a:gd name="connsiteY15" fmla="*/ 2626157 h 3101879"/>
              <a:gd name="connsiteX16" fmla="*/ 109728 w 856818"/>
              <a:gd name="connsiteY16" fmla="*/ 2545689 h 3101879"/>
              <a:gd name="connsiteX17" fmla="*/ 95098 w 856818"/>
              <a:gd name="connsiteY17" fmla="*/ 2465222 h 3101879"/>
              <a:gd name="connsiteX18" fmla="*/ 80468 w 856818"/>
              <a:gd name="connsiteY18" fmla="*/ 2370125 h 3101879"/>
              <a:gd name="connsiteX19" fmla="*/ 168250 w 856818"/>
              <a:gd name="connsiteY19" fmla="*/ 2340864 h 3101879"/>
              <a:gd name="connsiteX20" fmla="*/ 197511 w 856818"/>
              <a:gd name="connsiteY20" fmla="*/ 2267712 h 3101879"/>
              <a:gd name="connsiteX21" fmla="*/ 307239 w 856818"/>
              <a:gd name="connsiteY21" fmla="*/ 2187245 h 3101879"/>
              <a:gd name="connsiteX22" fmla="*/ 307239 w 856818"/>
              <a:gd name="connsiteY22" fmla="*/ 1967789 h 3101879"/>
              <a:gd name="connsiteX23" fmla="*/ 263348 w 856818"/>
              <a:gd name="connsiteY23" fmla="*/ 1880006 h 3101879"/>
              <a:gd name="connsiteX24" fmla="*/ 182880 w 856818"/>
              <a:gd name="connsiteY24" fmla="*/ 1704441 h 3101879"/>
              <a:gd name="connsiteX25" fmla="*/ 102413 w 856818"/>
              <a:gd name="connsiteY25" fmla="*/ 1514246 h 3101879"/>
              <a:gd name="connsiteX26" fmla="*/ 124359 w 856818"/>
              <a:gd name="connsiteY26" fmla="*/ 1426464 h 3101879"/>
              <a:gd name="connsiteX27" fmla="*/ 146304 w 856818"/>
              <a:gd name="connsiteY27" fmla="*/ 1345997 h 3101879"/>
              <a:gd name="connsiteX28" fmla="*/ 65837 w 856818"/>
              <a:gd name="connsiteY28" fmla="*/ 1192377 h 3101879"/>
              <a:gd name="connsiteX29" fmla="*/ 21946 w 856818"/>
              <a:gd name="connsiteY29" fmla="*/ 1082649 h 3101879"/>
              <a:gd name="connsiteX30" fmla="*/ 43892 w 856818"/>
              <a:gd name="connsiteY30" fmla="*/ 950976 h 3101879"/>
              <a:gd name="connsiteX31" fmla="*/ 95098 w 856818"/>
              <a:gd name="connsiteY31" fmla="*/ 782726 h 3101879"/>
              <a:gd name="connsiteX32" fmla="*/ 102413 w 856818"/>
              <a:gd name="connsiteY32" fmla="*/ 702259 h 3101879"/>
              <a:gd name="connsiteX33" fmla="*/ 73152 w 856818"/>
              <a:gd name="connsiteY33" fmla="*/ 629107 h 3101879"/>
              <a:gd name="connsiteX34" fmla="*/ 51207 w 856818"/>
              <a:gd name="connsiteY34" fmla="*/ 570585 h 3101879"/>
              <a:gd name="connsiteX35" fmla="*/ 80468 w 856818"/>
              <a:gd name="connsiteY35" fmla="*/ 453542 h 3101879"/>
              <a:gd name="connsiteX36" fmla="*/ 95098 w 856818"/>
              <a:gd name="connsiteY36" fmla="*/ 307238 h 3101879"/>
              <a:gd name="connsiteX37" fmla="*/ 131674 w 856818"/>
              <a:gd name="connsiteY37" fmla="*/ 190195 h 3101879"/>
              <a:gd name="connsiteX38" fmla="*/ 102413 w 856818"/>
              <a:gd name="connsiteY38" fmla="*/ 124358 h 3101879"/>
              <a:gd name="connsiteX39" fmla="*/ 29261 w 856818"/>
              <a:gd name="connsiteY39" fmla="*/ 117043 h 3101879"/>
              <a:gd name="connsiteX40" fmla="*/ 0 w 856818"/>
              <a:gd name="connsiteY40" fmla="*/ 65837 h 3101879"/>
              <a:gd name="connsiteX41" fmla="*/ 29261 w 856818"/>
              <a:gd name="connsiteY41" fmla="*/ 0 h 310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856818" h="3101879">
                <a:moveTo>
                  <a:pt x="790042" y="3101645"/>
                </a:moveTo>
                <a:cubicBezTo>
                  <a:pt x="814426" y="3102254"/>
                  <a:pt x="838810" y="3102864"/>
                  <a:pt x="848564" y="3087014"/>
                </a:cubicBezTo>
                <a:cubicBezTo>
                  <a:pt x="858318" y="3071164"/>
                  <a:pt x="860756" y="3026054"/>
                  <a:pt x="848564" y="3006547"/>
                </a:cubicBezTo>
                <a:cubicBezTo>
                  <a:pt x="836372" y="2987040"/>
                  <a:pt x="807111" y="2976067"/>
                  <a:pt x="775412" y="2969971"/>
                </a:cubicBezTo>
                <a:cubicBezTo>
                  <a:pt x="743713" y="2963875"/>
                  <a:pt x="692506" y="2971190"/>
                  <a:pt x="658368" y="2969971"/>
                </a:cubicBezTo>
                <a:cubicBezTo>
                  <a:pt x="624230" y="2968752"/>
                  <a:pt x="605943" y="2966314"/>
                  <a:pt x="570586" y="2962656"/>
                </a:cubicBezTo>
                <a:cubicBezTo>
                  <a:pt x="535229" y="2958998"/>
                  <a:pt x="476708" y="2957779"/>
                  <a:pt x="446228" y="2948025"/>
                </a:cubicBezTo>
                <a:cubicBezTo>
                  <a:pt x="415748" y="2938271"/>
                  <a:pt x="405994" y="2912668"/>
                  <a:pt x="387706" y="2904134"/>
                </a:cubicBezTo>
                <a:cubicBezTo>
                  <a:pt x="369418" y="2895600"/>
                  <a:pt x="360884" y="2896819"/>
                  <a:pt x="336500" y="2896819"/>
                </a:cubicBezTo>
                <a:cubicBezTo>
                  <a:pt x="312116" y="2896819"/>
                  <a:pt x="271882" y="2907792"/>
                  <a:pt x="241402" y="2904134"/>
                </a:cubicBezTo>
                <a:cubicBezTo>
                  <a:pt x="210922" y="2900476"/>
                  <a:pt x="169470" y="2887065"/>
                  <a:pt x="153620" y="2874873"/>
                </a:cubicBezTo>
                <a:cubicBezTo>
                  <a:pt x="137770" y="2862681"/>
                  <a:pt x="147523" y="2848051"/>
                  <a:pt x="146304" y="2830982"/>
                </a:cubicBezTo>
                <a:cubicBezTo>
                  <a:pt x="145085" y="2813913"/>
                  <a:pt x="154838" y="2790749"/>
                  <a:pt x="146304" y="2772461"/>
                </a:cubicBezTo>
                <a:cubicBezTo>
                  <a:pt x="137770" y="2754173"/>
                  <a:pt x="106071" y="2735884"/>
                  <a:pt x="95098" y="2721254"/>
                </a:cubicBezTo>
                <a:cubicBezTo>
                  <a:pt x="84125" y="2706623"/>
                  <a:pt x="79249" y="2700527"/>
                  <a:pt x="80468" y="2684678"/>
                </a:cubicBezTo>
                <a:cubicBezTo>
                  <a:pt x="81687" y="2668829"/>
                  <a:pt x="97536" y="2649322"/>
                  <a:pt x="102413" y="2626157"/>
                </a:cubicBezTo>
                <a:cubicBezTo>
                  <a:pt x="107290" y="2602992"/>
                  <a:pt x="110947" y="2572511"/>
                  <a:pt x="109728" y="2545689"/>
                </a:cubicBezTo>
                <a:cubicBezTo>
                  <a:pt x="108509" y="2518867"/>
                  <a:pt x="99975" y="2494483"/>
                  <a:pt x="95098" y="2465222"/>
                </a:cubicBezTo>
                <a:cubicBezTo>
                  <a:pt x="90221" y="2435961"/>
                  <a:pt x="68276" y="2390851"/>
                  <a:pt x="80468" y="2370125"/>
                </a:cubicBezTo>
                <a:cubicBezTo>
                  <a:pt x="92660" y="2349399"/>
                  <a:pt x="148743" y="2357933"/>
                  <a:pt x="168250" y="2340864"/>
                </a:cubicBezTo>
                <a:cubicBezTo>
                  <a:pt x="187757" y="2323795"/>
                  <a:pt x="174346" y="2293315"/>
                  <a:pt x="197511" y="2267712"/>
                </a:cubicBezTo>
                <a:cubicBezTo>
                  <a:pt x="220676" y="2242109"/>
                  <a:pt x="288951" y="2237232"/>
                  <a:pt x="307239" y="2187245"/>
                </a:cubicBezTo>
                <a:cubicBezTo>
                  <a:pt x="325527" y="2137258"/>
                  <a:pt x="314554" y="2018995"/>
                  <a:pt x="307239" y="1967789"/>
                </a:cubicBezTo>
                <a:cubicBezTo>
                  <a:pt x="299924" y="1916583"/>
                  <a:pt x="284074" y="1923897"/>
                  <a:pt x="263348" y="1880006"/>
                </a:cubicBezTo>
                <a:cubicBezTo>
                  <a:pt x="242622" y="1836115"/>
                  <a:pt x="209702" y="1765401"/>
                  <a:pt x="182880" y="1704441"/>
                </a:cubicBezTo>
                <a:cubicBezTo>
                  <a:pt x="156057" y="1643481"/>
                  <a:pt x="112166" y="1560575"/>
                  <a:pt x="102413" y="1514246"/>
                </a:cubicBezTo>
                <a:cubicBezTo>
                  <a:pt x="92659" y="1467916"/>
                  <a:pt x="117044" y="1454505"/>
                  <a:pt x="124359" y="1426464"/>
                </a:cubicBezTo>
                <a:cubicBezTo>
                  <a:pt x="131674" y="1398423"/>
                  <a:pt x="156058" y="1385011"/>
                  <a:pt x="146304" y="1345997"/>
                </a:cubicBezTo>
                <a:cubicBezTo>
                  <a:pt x="136550" y="1306983"/>
                  <a:pt x="86563" y="1236268"/>
                  <a:pt x="65837" y="1192377"/>
                </a:cubicBezTo>
                <a:cubicBezTo>
                  <a:pt x="45111" y="1148486"/>
                  <a:pt x="25603" y="1122882"/>
                  <a:pt x="21946" y="1082649"/>
                </a:cubicBezTo>
                <a:cubicBezTo>
                  <a:pt x="18289" y="1042416"/>
                  <a:pt x="31700" y="1000963"/>
                  <a:pt x="43892" y="950976"/>
                </a:cubicBezTo>
                <a:cubicBezTo>
                  <a:pt x="56084" y="900989"/>
                  <a:pt x="85345" y="824179"/>
                  <a:pt x="95098" y="782726"/>
                </a:cubicBezTo>
                <a:cubicBezTo>
                  <a:pt x="104851" y="741273"/>
                  <a:pt x="106071" y="727862"/>
                  <a:pt x="102413" y="702259"/>
                </a:cubicBezTo>
                <a:cubicBezTo>
                  <a:pt x="98755" y="676656"/>
                  <a:pt x="81686" y="651053"/>
                  <a:pt x="73152" y="629107"/>
                </a:cubicBezTo>
                <a:cubicBezTo>
                  <a:pt x="64618" y="607161"/>
                  <a:pt x="49988" y="599846"/>
                  <a:pt x="51207" y="570585"/>
                </a:cubicBezTo>
                <a:cubicBezTo>
                  <a:pt x="52426" y="541324"/>
                  <a:pt x="73153" y="497433"/>
                  <a:pt x="80468" y="453542"/>
                </a:cubicBezTo>
                <a:cubicBezTo>
                  <a:pt x="87783" y="409651"/>
                  <a:pt x="86564" y="351129"/>
                  <a:pt x="95098" y="307238"/>
                </a:cubicBezTo>
                <a:cubicBezTo>
                  <a:pt x="103632" y="263347"/>
                  <a:pt x="130455" y="220675"/>
                  <a:pt x="131674" y="190195"/>
                </a:cubicBezTo>
                <a:cubicBezTo>
                  <a:pt x="132893" y="159715"/>
                  <a:pt x="119482" y="136550"/>
                  <a:pt x="102413" y="124358"/>
                </a:cubicBezTo>
                <a:cubicBezTo>
                  <a:pt x="85344" y="112166"/>
                  <a:pt x="46330" y="126796"/>
                  <a:pt x="29261" y="117043"/>
                </a:cubicBezTo>
                <a:cubicBezTo>
                  <a:pt x="12192" y="107290"/>
                  <a:pt x="0" y="85344"/>
                  <a:pt x="0" y="65837"/>
                </a:cubicBezTo>
                <a:cubicBezTo>
                  <a:pt x="0" y="46330"/>
                  <a:pt x="14630" y="23165"/>
                  <a:pt x="29261" y="0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7206559" y="2404872"/>
            <a:ext cx="1654536" cy="3102559"/>
          </a:xfrm>
          <a:custGeom>
            <a:avLst/>
            <a:gdLst>
              <a:gd name="connsiteX0" fmla="*/ 233914 w 1654536"/>
              <a:gd name="connsiteY0" fmla="*/ 3028493 h 3102559"/>
              <a:gd name="connsiteX1" fmla="*/ 146131 w 1654536"/>
              <a:gd name="connsiteY1" fmla="*/ 3101645 h 3102559"/>
              <a:gd name="connsiteX2" fmla="*/ 7143 w 1654536"/>
              <a:gd name="connsiteY2" fmla="*/ 3057754 h 3102559"/>
              <a:gd name="connsiteX3" fmla="*/ 21773 w 1654536"/>
              <a:gd name="connsiteY3" fmla="*/ 2896819 h 3102559"/>
              <a:gd name="connsiteX4" fmla="*/ 36403 w 1654536"/>
              <a:gd name="connsiteY4" fmla="*/ 2787091 h 3102559"/>
              <a:gd name="connsiteX5" fmla="*/ 72979 w 1654536"/>
              <a:gd name="connsiteY5" fmla="*/ 2706624 h 3102559"/>
              <a:gd name="connsiteX6" fmla="*/ 43719 w 1654536"/>
              <a:gd name="connsiteY6" fmla="*/ 2655418 h 3102559"/>
              <a:gd name="connsiteX7" fmla="*/ 182707 w 1654536"/>
              <a:gd name="connsiteY7" fmla="*/ 2560320 h 3102559"/>
              <a:gd name="connsiteX8" fmla="*/ 211968 w 1654536"/>
              <a:gd name="connsiteY8" fmla="*/ 2472538 h 3102559"/>
              <a:gd name="connsiteX9" fmla="*/ 321696 w 1654536"/>
              <a:gd name="connsiteY9" fmla="*/ 2421331 h 3102559"/>
              <a:gd name="connsiteX10" fmla="*/ 343642 w 1654536"/>
              <a:gd name="connsiteY10" fmla="*/ 2370125 h 3102559"/>
              <a:gd name="connsiteX11" fmla="*/ 438739 w 1654536"/>
              <a:gd name="connsiteY11" fmla="*/ 2355494 h 3102559"/>
              <a:gd name="connsiteX12" fmla="*/ 548467 w 1654536"/>
              <a:gd name="connsiteY12" fmla="*/ 2209190 h 3102559"/>
              <a:gd name="connsiteX13" fmla="*/ 628935 w 1654536"/>
              <a:gd name="connsiteY13" fmla="*/ 2092147 h 3102559"/>
              <a:gd name="connsiteX14" fmla="*/ 702087 w 1654536"/>
              <a:gd name="connsiteY14" fmla="*/ 2011680 h 3102559"/>
              <a:gd name="connsiteX15" fmla="*/ 789869 w 1654536"/>
              <a:gd name="connsiteY15" fmla="*/ 2011680 h 3102559"/>
              <a:gd name="connsiteX16" fmla="*/ 884967 w 1654536"/>
              <a:gd name="connsiteY16" fmla="*/ 2055571 h 3102559"/>
              <a:gd name="connsiteX17" fmla="*/ 958119 w 1654536"/>
              <a:gd name="connsiteY17" fmla="*/ 2055571 h 3102559"/>
              <a:gd name="connsiteX18" fmla="*/ 1038586 w 1654536"/>
              <a:gd name="connsiteY18" fmla="*/ 2004365 h 3102559"/>
              <a:gd name="connsiteX19" fmla="*/ 1097107 w 1654536"/>
              <a:gd name="connsiteY19" fmla="*/ 1909267 h 3102559"/>
              <a:gd name="connsiteX20" fmla="*/ 1243411 w 1654536"/>
              <a:gd name="connsiteY20" fmla="*/ 1872691 h 3102559"/>
              <a:gd name="connsiteX21" fmla="*/ 1338509 w 1654536"/>
              <a:gd name="connsiteY21" fmla="*/ 1828800 h 3102559"/>
              <a:gd name="connsiteX22" fmla="*/ 1521389 w 1654536"/>
              <a:gd name="connsiteY22" fmla="*/ 1711757 h 3102559"/>
              <a:gd name="connsiteX23" fmla="*/ 1623802 w 1654536"/>
              <a:gd name="connsiteY23" fmla="*/ 1609344 h 3102559"/>
              <a:gd name="connsiteX24" fmla="*/ 1653063 w 1654536"/>
              <a:gd name="connsiteY24" fmla="*/ 1477670 h 3102559"/>
              <a:gd name="connsiteX25" fmla="*/ 1587226 w 1654536"/>
              <a:gd name="connsiteY25" fmla="*/ 1375258 h 3102559"/>
              <a:gd name="connsiteX26" fmla="*/ 1499443 w 1654536"/>
              <a:gd name="connsiteY26" fmla="*/ 1302106 h 3102559"/>
              <a:gd name="connsiteX27" fmla="*/ 1353139 w 1654536"/>
              <a:gd name="connsiteY27" fmla="*/ 1294790 h 3102559"/>
              <a:gd name="connsiteX28" fmla="*/ 1162944 w 1654536"/>
              <a:gd name="connsiteY28" fmla="*/ 1207008 h 3102559"/>
              <a:gd name="connsiteX29" fmla="*/ 1067847 w 1654536"/>
              <a:gd name="connsiteY29" fmla="*/ 1133856 h 3102559"/>
              <a:gd name="connsiteX30" fmla="*/ 972749 w 1654536"/>
              <a:gd name="connsiteY30" fmla="*/ 980237 h 3102559"/>
              <a:gd name="connsiteX31" fmla="*/ 914227 w 1654536"/>
              <a:gd name="connsiteY31" fmla="*/ 819302 h 3102559"/>
              <a:gd name="connsiteX32" fmla="*/ 892282 w 1654536"/>
              <a:gd name="connsiteY32" fmla="*/ 709574 h 3102559"/>
              <a:gd name="connsiteX33" fmla="*/ 877651 w 1654536"/>
              <a:gd name="connsiteY33" fmla="*/ 512064 h 3102559"/>
              <a:gd name="connsiteX34" fmla="*/ 899597 w 1654536"/>
              <a:gd name="connsiteY34" fmla="*/ 402336 h 3102559"/>
              <a:gd name="connsiteX35" fmla="*/ 877651 w 1654536"/>
              <a:gd name="connsiteY35" fmla="*/ 277978 h 3102559"/>
              <a:gd name="connsiteX36" fmla="*/ 811815 w 1654536"/>
              <a:gd name="connsiteY36" fmla="*/ 160934 h 3102559"/>
              <a:gd name="connsiteX37" fmla="*/ 767923 w 1654536"/>
              <a:gd name="connsiteY37" fmla="*/ 102413 h 3102559"/>
              <a:gd name="connsiteX38" fmla="*/ 731347 w 1654536"/>
              <a:gd name="connsiteY38" fmla="*/ 0 h 310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654536" h="3102559">
                <a:moveTo>
                  <a:pt x="233914" y="3028493"/>
                </a:moveTo>
                <a:cubicBezTo>
                  <a:pt x="208920" y="3062630"/>
                  <a:pt x="183926" y="3096768"/>
                  <a:pt x="146131" y="3101645"/>
                </a:cubicBezTo>
                <a:cubicBezTo>
                  <a:pt x="108336" y="3106522"/>
                  <a:pt x="27869" y="3091892"/>
                  <a:pt x="7143" y="3057754"/>
                </a:cubicBezTo>
                <a:cubicBezTo>
                  <a:pt x="-13583" y="3023616"/>
                  <a:pt x="16896" y="2941929"/>
                  <a:pt x="21773" y="2896819"/>
                </a:cubicBezTo>
                <a:cubicBezTo>
                  <a:pt x="26650" y="2851709"/>
                  <a:pt x="27869" y="2818790"/>
                  <a:pt x="36403" y="2787091"/>
                </a:cubicBezTo>
                <a:cubicBezTo>
                  <a:pt x="44937" y="2755392"/>
                  <a:pt x="71760" y="2728569"/>
                  <a:pt x="72979" y="2706624"/>
                </a:cubicBezTo>
                <a:cubicBezTo>
                  <a:pt x="74198" y="2684679"/>
                  <a:pt x="25431" y="2679802"/>
                  <a:pt x="43719" y="2655418"/>
                </a:cubicBezTo>
                <a:cubicBezTo>
                  <a:pt x="62007" y="2631034"/>
                  <a:pt x="154665" y="2590800"/>
                  <a:pt x="182707" y="2560320"/>
                </a:cubicBezTo>
                <a:cubicBezTo>
                  <a:pt x="210748" y="2529840"/>
                  <a:pt x="188803" y="2495703"/>
                  <a:pt x="211968" y="2472538"/>
                </a:cubicBezTo>
                <a:cubicBezTo>
                  <a:pt x="235133" y="2449373"/>
                  <a:pt x="299750" y="2438400"/>
                  <a:pt x="321696" y="2421331"/>
                </a:cubicBezTo>
                <a:cubicBezTo>
                  <a:pt x="343642" y="2404262"/>
                  <a:pt x="324135" y="2381098"/>
                  <a:pt x="343642" y="2370125"/>
                </a:cubicBezTo>
                <a:cubicBezTo>
                  <a:pt x="363149" y="2359152"/>
                  <a:pt x="404602" y="2382316"/>
                  <a:pt x="438739" y="2355494"/>
                </a:cubicBezTo>
                <a:cubicBezTo>
                  <a:pt x="472876" y="2328672"/>
                  <a:pt x="516768" y="2253081"/>
                  <a:pt x="548467" y="2209190"/>
                </a:cubicBezTo>
                <a:cubicBezTo>
                  <a:pt x="580166" y="2165299"/>
                  <a:pt x="603332" y="2125065"/>
                  <a:pt x="628935" y="2092147"/>
                </a:cubicBezTo>
                <a:cubicBezTo>
                  <a:pt x="654538" y="2059229"/>
                  <a:pt x="675265" y="2025091"/>
                  <a:pt x="702087" y="2011680"/>
                </a:cubicBezTo>
                <a:cubicBezTo>
                  <a:pt x="728909" y="1998269"/>
                  <a:pt x="759389" y="2004365"/>
                  <a:pt x="789869" y="2011680"/>
                </a:cubicBezTo>
                <a:cubicBezTo>
                  <a:pt x="820349" y="2018995"/>
                  <a:pt x="856926" y="2048256"/>
                  <a:pt x="884967" y="2055571"/>
                </a:cubicBezTo>
                <a:cubicBezTo>
                  <a:pt x="913008" y="2062886"/>
                  <a:pt x="932516" y="2064105"/>
                  <a:pt x="958119" y="2055571"/>
                </a:cubicBezTo>
                <a:cubicBezTo>
                  <a:pt x="983722" y="2047037"/>
                  <a:pt x="1015421" y="2028749"/>
                  <a:pt x="1038586" y="2004365"/>
                </a:cubicBezTo>
                <a:cubicBezTo>
                  <a:pt x="1061751" y="1979981"/>
                  <a:pt x="1062970" y="1931213"/>
                  <a:pt x="1097107" y="1909267"/>
                </a:cubicBezTo>
                <a:cubicBezTo>
                  <a:pt x="1131245" y="1887321"/>
                  <a:pt x="1203177" y="1886102"/>
                  <a:pt x="1243411" y="1872691"/>
                </a:cubicBezTo>
                <a:cubicBezTo>
                  <a:pt x="1283645" y="1859280"/>
                  <a:pt x="1292179" y="1855622"/>
                  <a:pt x="1338509" y="1828800"/>
                </a:cubicBezTo>
                <a:cubicBezTo>
                  <a:pt x="1384839" y="1801978"/>
                  <a:pt x="1473840" y="1748333"/>
                  <a:pt x="1521389" y="1711757"/>
                </a:cubicBezTo>
                <a:cubicBezTo>
                  <a:pt x="1568938" y="1675181"/>
                  <a:pt x="1601856" y="1648358"/>
                  <a:pt x="1623802" y="1609344"/>
                </a:cubicBezTo>
                <a:cubicBezTo>
                  <a:pt x="1645748" y="1570330"/>
                  <a:pt x="1659159" y="1516684"/>
                  <a:pt x="1653063" y="1477670"/>
                </a:cubicBezTo>
                <a:cubicBezTo>
                  <a:pt x="1646967" y="1438656"/>
                  <a:pt x="1612829" y="1404519"/>
                  <a:pt x="1587226" y="1375258"/>
                </a:cubicBezTo>
                <a:cubicBezTo>
                  <a:pt x="1561623" y="1345997"/>
                  <a:pt x="1538457" y="1315517"/>
                  <a:pt x="1499443" y="1302106"/>
                </a:cubicBezTo>
                <a:cubicBezTo>
                  <a:pt x="1460429" y="1288695"/>
                  <a:pt x="1409222" y="1310640"/>
                  <a:pt x="1353139" y="1294790"/>
                </a:cubicBezTo>
                <a:cubicBezTo>
                  <a:pt x="1297056" y="1278940"/>
                  <a:pt x="1210493" y="1233830"/>
                  <a:pt x="1162944" y="1207008"/>
                </a:cubicBezTo>
                <a:cubicBezTo>
                  <a:pt x="1115395" y="1180186"/>
                  <a:pt x="1099546" y="1171651"/>
                  <a:pt x="1067847" y="1133856"/>
                </a:cubicBezTo>
                <a:cubicBezTo>
                  <a:pt x="1036148" y="1096061"/>
                  <a:pt x="998352" y="1032663"/>
                  <a:pt x="972749" y="980237"/>
                </a:cubicBezTo>
                <a:cubicBezTo>
                  <a:pt x="947146" y="927811"/>
                  <a:pt x="927638" y="864412"/>
                  <a:pt x="914227" y="819302"/>
                </a:cubicBezTo>
                <a:cubicBezTo>
                  <a:pt x="900816" y="774192"/>
                  <a:pt x="898378" y="760780"/>
                  <a:pt x="892282" y="709574"/>
                </a:cubicBezTo>
                <a:cubicBezTo>
                  <a:pt x="886186" y="658368"/>
                  <a:pt x="876432" y="563270"/>
                  <a:pt x="877651" y="512064"/>
                </a:cubicBezTo>
                <a:cubicBezTo>
                  <a:pt x="878870" y="460858"/>
                  <a:pt x="899597" y="441350"/>
                  <a:pt x="899597" y="402336"/>
                </a:cubicBezTo>
                <a:cubicBezTo>
                  <a:pt x="899597" y="363322"/>
                  <a:pt x="892281" y="318212"/>
                  <a:pt x="877651" y="277978"/>
                </a:cubicBezTo>
                <a:cubicBezTo>
                  <a:pt x="863021" y="237744"/>
                  <a:pt x="830103" y="190195"/>
                  <a:pt x="811815" y="160934"/>
                </a:cubicBezTo>
                <a:cubicBezTo>
                  <a:pt x="793527" y="131673"/>
                  <a:pt x="781334" y="129235"/>
                  <a:pt x="767923" y="102413"/>
                </a:cubicBezTo>
                <a:cubicBezTo>
                  <a:pt x="754512" y="75591"/>
                  <a:pt x="742929" y="37795"/>
                  <a:pt x="731347" y="0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296772" y="-7311"/>
            <a:ext cx="1633372" cy="345865"/>
            <a:chOff x="296772" y="-7311"/>
            <a:chExt cx="1633372" cy="345865"/>
          </a:xfrm>
        </p:grpSpPr>
        <p:grpSp>
          <p:nvGrpSpPr>
            <p:cNvPr id="11" name="组合 10"/>
            <p:cNvGrpSpPr/>
            <p:nvPr/>
          </p:nvGrpSpPr>
          <p:grpSpPr>
            <a:xfrm>
              <a:off x="442004" y="259102"/>
              <a:ext cx="828000" cy="78059"/>
              <a:chOff x="442004" y="259102"/>
              <a:chExt cx="828000" cy="78059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442004" y="337161"/>
                <a:ext cx="828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442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1270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文本框 11"/>
            <p:cNvSpPr txBox="1"/>
            <p:nvPr/>
          </p:nvSpPr>
          <p:spPr>
            <a:xfrm>
              <a:off x="296772" y="0"/>
              <a:ext cx="3048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974433" y="-7311"/>
              <a:ext cx="9557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590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千米</a:t>
              </a:r>
            </a:p>
          </p:txBody>
        </p:sp>
      </p:grpSp>
      <p:sp>
        <p:nvSpPr>
          <p:cNvPr id="17" name="文本框 16"/>
          <p:cNvSpPr txBox="1"/>
          <p:nvPr/>
        </p:nvSpPr>
        <p:spPr>
          <a:xfrm rot="2678778">
            <a:off x="1759427" y="3185885"/>
            <a:ext cx="677108" cy="173380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伏尔加河</a:t>
            </a:r>
          </a:p>
        </p:txBody>
      </p:sp>
      <p:sp>
        <p:nvSpPr>
          <p:cNvPr id="19" name="文本框 18"/>
          <p:cNvSpPr txBox="1"/>
          <p:nvPr/>
        </p:nvSpPr>
        <p:spPr>
          <a:xfrm rot="20212615">
            <a:off x="4806077" y="3945673"/>
            <a:ext cx="677108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鄂毕河</a:t>
            </a:r>
          </a:p>
        </p:txBody>
      </p:sp>
      <p:sp>
        <p:nvSpPr>
          <p:cNvPr id="20" name="文本框 19"/>
          <p:cNvSpPr txBox="1"/>
          <p:nvPr/>
        </p:nvSpPr>
        <p:spPr>
          <a:xfrm rot="21374021">
            <a:off x="5743064" y="3441264"/>
            <a:ext cx="677108" cy="173380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叶尼塞河</a:t>
            </a:r>
          </a:p>
        </p:txBody>
      </p:sp>
      <p:sp>
        <p:nvSpPr>
          <p:cNvPr id="21" name="文本框 20"/>
          <p:cNvSpPr txBox="1"/>
          <p:nvPr/>
        </p:nvSpPr>
        <p:spPr>
          <a:xfrm rot="20531991">
            <a:off x="7939403" y="2864162"/>
            <a:ext cx="677108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勒拿河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" grpId="0"/>
      <p:bldP spid="19" grpId="0"/>
      <p:bldP spid="20" grpId="0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 descr="w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943" y="2644546"/>
            <a:ext cx="3687578" cy="4126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3"/>
          <p:cNvSpPr txBox="1"/>
          <p:nvPr/>
        </p:nvSpPr>
        <p:spPr>
          <a:xfrm>
            <a:off x="103188" y="4077647"/>
            <a:ext cx="7980636" cy="2677656"/>
          </a:xfrm>
          <a:prstGeom prst="rect">
            <a:avLst/>
          </a:prstGeom>
          <a:solidFill>
            <a:srgbClr val="D0D2EA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indent="457200">
              <a:lnSpc>
                <a:spcPct val="140000"/>
              </a:lnSpc>
            </a:pPr>
            <a:r>
              <a:rPr lang="zh-CN" altLang="en-US" sz="2400" dirty="0"/>
              <a:t>伏尔加河被俄罗斯人誉为</a:t>
            </a:r>
            <a:r>
              <a:rPr lang="zh-CN" altLang="en-US" sz="2400" dirty="0">
                <a:solidFill>
                  <a:srgbClr val="FF0000"/>
                </a:solidFill>
              </a:rPr>
              <a:t>“母亲伏尔加”</a:t>
            </a:r>
            <a:r>
              <a:rPr lang="zh-CN" altLang="en-US" sz="2400" dirty="0"/>
              <a:t>。它发源于俄罗斯西北部的丘陵，向南注入里海，全长</a:t>
            </a:r>
            <a:r>
              <a:rPr lang="en-US" altLang="zh-CN" sz="2400" dirty="0"/>
              <a:t>3 600 </a:t>
            </a:r>
            <a:r>
              <a:rPr lang="zh-CN" altLang="en-US" sz="2400" dirty="0"/>
              <a:t>千米，是</a:t>
            </a:r>
            <a:r>
              <a:rPr lang="zh-CN" altLang="en-US" sz="2400" dirty="0">
                <a:solidFill>
                  <a:srgbClr val="FF0000"/>
                </a:solidFill>
              </a:rPr>
              <a:t>欧洲第一长河</a:t>
            </a:r>
            <a:r>
              <a:rPr lang="zh-CN" altLang="en-US" sz="2400" dirty="0"/>
              <a:t>。它流量丰富，水流平稳，航运价值很高。通过运河，伏尔加河与波罗的海、白海、黑海、亚速海、里海相通，称为“</a:t>
            </a:r>
            <a:r>
              <a:rPr lang="zh-CN" altLang="en-US" sz="2400" dirty="0">
                <a:solidFill>
                  <a:srgbClr val="FF0000"/>
                </a:solidFill>
              </a:rPr>
              <a:t>五海通航</a:t>
            </a:r>
            <a:r>
              <a:rPr lang="zh-CN" altLang="en-US" sz="2400" dirty="0"/>
              <a:t>”。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t="1" r="256" b="500"/>
          <a:stretch>
            <a:fillRect/>
          </a:stretch>
        </p:blipFill>
        <p:spPr>
          <a:xfrm>
            <a:off x="103188" y="111171"/>
            <a:ext cx="7980636" cy="373800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77" b="9412"/>
          <a:stretch>
            <a:fillRect/>
          </a:stretch>
        </p:blipFill>
        <p:spPr>
          <a:xfrm>
            <a:off x="8269942" y="111171"/>
            <a:ext cx="3687579" cy="24168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77" y="-16659"/>
            <a:ext cx="11802447" cy="6891319"/>
          </a:xfrm>
          <a:prstGeom prst="rect">
            <a:avLst/>
          </a:prstGeom>
        </p:spPr>
      </p:pic>
      <p:sp>
        <p:nvSpPr>
          <p:cNvPr id="6" name="任意多边形 5"/>
          <p:cNvSpPr/>
          <p:nvPr/>
        </p:nvSpPr>
        <p:spPr>
          <a:xfrm>
            <a:off x="1558456" y="3275931"/>
            <a:ext cx="1141626" cy="1848685"/>
          </a:xfrm>
          <a:custGeom>
            <a:avLst/>
            <a:gdLst>
              <a:gd name="connsiteX0" fmla="*/ 0 w 1141626"/>
              <a:gd name="connsiteY0" fmla="*/ 234570 h 1848685"/>
              <a:gd name="connsiteX1" fmla="*/ 39756 w 1141626"/>
              <a:gd name="connsiteY1" fmla="*/ 174935 h 1848685"/>
              <a:gd name="connsiteX2" fmla="*/ 123245 w 1141626"/>
              <a:gd name="connsiteY2" fmla="*/ 151081 h 1848685"/>
              <a:gd name="connsiteX3" fmla="*/ 170953 w 1141626"/>
              <a:gd name="connsiteY3" fmla="*/ 91446 h 1848685"/>
              <a:gd name="connsiteX4" fmla="*/ 210709 w 1141626"/>
              <a:gd name="connsiteY4" fmla="*/ 59641 h 1848685"/>
              <a:gd name="connsiteX5" fmla="*/ 262393 w 1141626"/>
              <a:gd name="connsiteY5" fmla="*/ 6 h 1848685"/>
              <a:gd name="connsiteX6" fmla="*/ 278295 w 1141626"/>
              <a:gd name="connsiteY6" fmla="*/ 55666 h 1848685"/>
              <a:gd name="connsiteX7" fmla="*/ 357808 w 1141626"/>
              <a:gd name="connsiteY7" fmla="*/ 51690 h 1848685"/>
              <a:gd name="connsiteX8" fmla="*/ 397565 w 1141626"/>
              <a:gd name="connsiteY8" fmla="*/ 67592 h 1848685"/>
              <a:gd name="connsiteX9" fmla="*/ 445273 w 1141626"/>
              <a:gd name="connsiteY9" fmla="*/ 111325 h 1848685"/>
              <a:gd name="connsiteX10" fmla="*/ 481054 w 1141626"/>
              <a:gd name="connsiteY10" fmla="*/ 143130 h 1848685"/>
              <a:gd name="connsiteX11" fmla="*/ 496956 w 1141626"/>
              <a:gd name="connsiteY11" fmla="*/ 202765 h 1848685"/>
              <a:gd name="connsiteX12" fmla="*/ 500932 w 1141626"/>
              <a:gd name="connsiteY12" fmla="*/ 278302 h 1848685"/>
              <a:gd name="connsiteX13" fmla="*/ 572494 w 1141626"/>
              <a:gd name="connsiteY13" fmla="*/ 262399 h 1848685"/>
              <a:gd name="connsiteX14" fmla="*/ 592372 w 1141626"/>
              <a:gd name="connsiteY14" fmla="*/ 286253 h 1848685"/>
              <a:gd name="connsiteX15" fmla="*/ 600323 w 1141626"/>
              <a:gd name="connsiteY15" fmla="*/ 314083 h 1848685"/>
              <a:gd name="connsiteX16" fmla="*/ 663934 w 1141626"/>
              <a:gd name="connsiteY16" fmla="*/ 258424 h 1848685"/>
              <a:gd name="connsiteX17" fmla="*/ 767301 w 1141626"/>
              <a:gd name="connsiteY17" fmla="*/ 238546 h 1848685"/>
              <a:gd name="connsiteX18" fmla="*/ 850789 w 1141626"/>
              <a:gd name="connsiteY18" fmla="*/ 262399 h 1848685"/>
              <a:gd name="connsiteX19" fmla="*/ 954156 w 1141626"/>
              <a:gd name="connsiteY19" fmla="*/ 337937 h 1848685"/>
              <a:gd name="connsiteX20" fmla="*/ 1029694 w 1141626"/>
              <a:gd name="connsiteY20" fmla="*/ 397572 h 1848685"/>
              <a:gd name="connsiteX21" fmla="*/ 1065474 w 1141626"/>
              <a:gd name="connsiteY21" fmla="*/ 453231 h 1848685"/>
              <a:gd name="connsiteX22" fmla="*/ 1121134 w 1141626"/>
              <a:gd name="connsiteY22" fmla="*/ 532744 h 1848685"/>
              <a:gd name="connsiteX23" fmla="*/ 1141012 w 1141626"/>
              <a:gd name="connsiteY23" fmla="*/ 608281 h 1848685"/>
              <a:gd name="connsiteX24" fmla="*/ 1125109 w 1141626"/>
              <a:gd name="connsiteY24" fmla="*/ 683819 h 1848685"/>
              <a:gd name="connsiteX25" fmla="*/ 1021742 w 1141626"/>
              <a:gd name="connsiteY25" fmla="*/ 727551 h 1848685"/>
              <a:gd name="connsiteX26" fmla="*/ 958132 w 1141626"/>
              <a:gd name="connsiteY26" fmla="*/ 822966 h 1848685"/>
              <a:gd name="connsiteX27" fmla="*/ 958132 w 1141626"/>
              <a:gd name="connsiteY27" fmla="*/ 870674 h 1848685"/>
              <a:gd name="connsiteX28" fmla="*/ 962107 w 1141626"/>
              <a:gd name="connsiteY28" fmla="*/ 942236 h 1848685"/>
              <a:gd name="connsiteX29" fmla="*/ 958132 w 1141626"/>
              <a:gd name="connsiteY29" fmla="*/ 981992 h 1848685"/>
              <a:gd name="connsiteX30" fmla="*/ 882594 w 1141626"/>
              <a:gd name="connsiteY30" fmla="*/ 942236 h 1848685"/>
              <a:gd name="connsiteX31" fmla="*/ 771276 w 1141626"/>
              <a:gd name="connsiteY31" fmla="*/ 934285 h 1848685"/>
              <a:gd name="connsiteX32" fmla="*/ 644055 w 1141626"/>
              <a:gd name="connsiteY32" fmla="*/ 942236 h 1848685"/>
              <a:gd name="connsiteX33" fmla="*/ 544664 w 1141626"/>
              <a:gd name="connsiteY33" fmla="*/ 966090 h 1848685"/>
              <a:gd name="connsiteX34" fmla="*/ 457200 w 1141626"/>
              <a:gd name="connsiteY34" fmla="*/ 1013798 h 1848685"/>
              <a:gd name="connsiteX35" fmla="*/ 377687 w 1141626"/>
              <a:gd name="connsiteY35" fmla="*/ 1093311 h 1848685"/>
              <a:gd name="connsiteX36" fmla="*/ 318052 w 1141626"/>
              <a:gd name="connsiteY36" fmla="*/ 1121140 h 1848685"/>
              <a:gd name="connsiteX37" fmla="*/ 218661 w 1141626"/>
              <a:gd name="connsiteY37" fmla="*/ 1160897 h 1848685"/>
              <a:gd name="connsiteX38" fmla="*/ 147099 w 1141626"/>
              <a:gd name="connsiteY38" fmla="*/ 1220532 h 1848685"/>
              <a:gd name="connsiteX39" fmla="*/ 115294 w 1141626"/>
              <a:gd name="connsiteY39" fmla="*/ 1260288 h 1848685"/>
              <a:gd name="connsiteX40" fmla="*/ 163001 w 1141626"/>
              <a:gd name="connsiteY40" fmla="*/ 1339801 h 1848685"/>
              <a:gd name="connsiteX41" fmla="*/ 170953 w 1141626"/>
              <a:gd name="connsiteY41" fmla="*/ 1455095 h 1848685"/>
              <a:gd name="connsiteX42" fmla="*/ 182880 w 1141626"/>
              <a:gd name="connsiteY42" fmla="*/ 1602194 h 1848685"/>
              <a:gd name="connsiteX43" fmla="*/ 159026 w 1141626"/>
              <a:gd name="connsiteY43" fmla="*/ 1737366 h 1848685"/>
              <a:gd name="connsiteX44" fmla="*/ 67586 w 1141626"/>
              <a:gd name="connsiteY44" fmla="*/ 1848685 h 1848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141626" h="1848685">
                <a:moveTo>
                  <a:pt x="0" y="234570"/>
                </a:moveTo>
                <a:cubicBezTo>
                  <a:pt x="9607" y="211710"/>
                  <a:pt x="19215" y="188850"/>
                  <a:pt x="39756" y="174935"/>
                </a:cubicBezTo>
                <a:cubicBezTo>
                  <a:pt x="60297" y="161020"/>
                  <a:pt x="101379" y="164996"/>
                  <a:pt x="123245" y="151081"/>
                </a:cubicBezTo>
                <a:cubicBezTo>
                  <a:pt x="145111" y="137166"/>
                  <a:pt x="156376" y="106686"/>
                  <a:pt x="170953" y="91446"/>
                </a:cubicBezTo>
                <a:cubicBezTo>
                  <a:pt x="185530" y="76206"/>
                  <a:pt x="195469" y="74881"/>
                  <a:pt x="210709" y="59641"/>
                </a:cubicBezTo>
                <a:cubicBezTo>
                  <a:pt x="225949" y="44401"/>
                  <a:pt x="251129" y="668"/>
                  <a:pt x="262393" y="6"/>
                </a:cubicBezTo>
                <a:cubicBezTo>
                  <a:pt x="273657" y="-656"/>
                  <a:pt x="262393" y="47052"/>
                  <a:pt x="278295" y="55666"/>
                </a:cubicBezTo>
                <a:cubicBezTo>
                  <a:pt x="294197" y="64280"/>
                  <a:pt x="337930" y="49702"/>
                  <a:pt x="357808" y="51690"/>
                </a:cubicBezTo>
                <a:cubicBezTo>
                  <a:pt x="377686" y="53678"/>
                  <a:pt x="382987" y="57653"/>
                  <a:pt x="397565" y="67592"/>
                </a:cubicBezTo>
                <a:cubicBezTo>
                  <a:pt x="412143" y="77531"/>
                  <a:pt x="431358" y="98735"/>
                  <a:pt x="445273" y="111325"/>
                </a:cubicBezTo>
                <a:cubicBezTo>
                  <a:pt x="459188" y="123915"/>
                  <a:pt x="472440" y="127890"/>
                  <a:pt x="481054" y="143130"/>
                </a:cubicBezTo>
                <a:cubicBezTo>
                  <a:pt x="489668" y="158370"/>
                  <a:pt x="493643" y="180236"/>
                  <a:pt x="496956" y="202765"/>
                </a:cubicBezTo>
                <a:cubicBezTo>
                  <a:pt x="500269" y="225294"/>
                  <a:pt x="488343" y="268363"/>
                  <a:pt x="500932" y="278302"/>
                </a:cubicBezTo>
                <a:cubicBezTo>
                  <a:pt x="513521" y="288241"/>
                  <a:pt x="557254" y="261074"/>
                  <a:pt x="572494" y="262399"/>
                </a:cubicBezTo>
                <a:cubicBezTo>
                  <a:pt x="587734" y="263724"/>
                  <a:pt x="587734" y="277639"/>
                  <a:pt x="592372" y="286253"/>
                </a:cubicBezTo>
                <a:cubicBezTo>
                  <a:pt x="597010" y="294867"/>
                  <a:pt x="588396" y="318721"/>
                  <a:pt x="600323" y="314083"/>
                </a:cubicBezTo>
                <a:cubicBezTo>
                  <a:pt x="612250" y="309445"/>
                  <a:pt x="636104" y="271013"/>
                  <a:pt x="663934" y="258424"/>
                </a:cubicBezTo>
                <a:cubicBezTo>
                  <a:pt x="691764" y="245835"/>
                  <a:pt x="736159" y="237884"/>
                  <a:pt x="767301" y="238546"/>
                </a:cubicBezTo>
                <a:cubicBezTo>
                  <a:pt x="798443" y="239208"/>
                  <a:pt x="819646" y="245834"/>
                  <a:pt x="850789" y="262399"/>
                </a:cubicBezTo>
                <a:cubicBezTo>
                  <a:pt x="881932" y="278964"/>
                  <a:pt x="924339" y="315408"/>
                  <a:pt x="954156" y="337937"/>
                </a:cubicBezTo>
                <a:cubicBezTo>
                  <a:pt x="983974" y="360466"/>
                  <a:pt x="1011141" y="378356"/>
                  <a:pt x="1029694" y="397572"/>
                </a:cubicBezTo>
                <a:cubicBezTo>
                  <a:pt x="1048247" y="416788"/>
                  <a:pt x="1050234" y="430702"/>
                  <a:pt x="1065474" y="453231"/>
                </a:cubicBezTo>
                <a:cubicBezTo>
                  <a:pt x="1080714" y="475760"/>
                  <a:pt x="1108544" y="506902"/>
                  <a:pt x="1121134" y="532744"/>
                </a:cubicBezTo>
                <a:cubicBezTo>
                  <a:pt x="1133724" y="558586"/>
                  <a:pt x="1140350" y="583102"/>
                  <a:pt x="1141012" y="608281"/>
                </a:cubicBezTo>
                <a:cubicBezTo>
                  <a:pt x="1141674" y="633460"/>
                  <a:pt x="1144987" y="663941"/>
                  <a:pt x="1125109" y="683819"/>
                </a:cubicBezTo>
                <a:cubicBezTo>
                  <a:pt x="1105231" y="703697"/>
                  <a:pt x="1049571" y="704360"/>
                  <a:pt x="1021742" y="727551"/>
                </a:cubicBezTo>
                <a:cubicBezTo>
                  <a:pt x="993913" y="750742"/>
                  <a:pt x="968734" y="799112"/>
                  <a:pt x="958132" y="822966"/>
                </a:cubicBezTo>
                <a:cubicBezTo>
                  <a:pt x="947530" y="846820"/>
                  <a:pt x="957470" y="850796"/>
                  <a:pt x="958132" y="870674"/>
                </a:cubicBezTo>
                <a:cubicBezTo>
                  <a:pt x="958795" y="890552"/>
                  <a:pt x="962107" y="923683"/>
                  <a:pt x="962107" y="942236"/>
                </a:cubicBezTo>
                <a:cubicBezTo>
                  <a:pt x="962107" y="960789"/>
                  <a:pt x="971384" y="981992"/>
                  <a:pt x="958132" y="981992"/>
                </a:cubicBezTo>
                <a:cubicBezTo>
                  <a:pt x="944880" y="981992"/>
                  <a:pt x="913737" y="950187"/>
                  <a:pt x="882594" y="942236"/>
                </a:cubicBezTo>
                <a:cubicBezTo>
                  <a:pt x="851451" y="934285"/>
                  <a:pt x="811032" y="934285"/>
                  <a:pt x="771276" y="934285"/>
                </a:cubicBezTo>
                <a:cubicBezTo>
                  <a:pt x="731520" y="934285"/>
                  <a:pt x="681824" y="936935"/>
                  <a:pt x="644055" y="942236"/>
                </a:cubicBezTo>
                <a:cubicBezTo>
                  <a:pt x="606286" y="947537"/>
                  <a:pt x="575806" y="954163"/>
                  <a:pt x="544664" y="966090"/>
                </a:cubicBezTo>
                <a:cubicBezTo>
                  <a:pt x="513522" y="978017"/>
                  <a:pt x="485029" y="992595"/>
                  <a:pt x="457200" y="1013798"/>
                </a:cubicBezTo>
                <a:cubicBezTo>
                  <a:pt x="429371" y="1035001"/>
                  <a:pt x="400878" y="1075421"/>
                  <a:pt x="377687" y="1093311"/>
                </a:cubicBezTo>
                <a:cubicBezTo>
                  <a:pt x="354496" y="1111201"/>
                  <a:pt x="344556" y="1109876"/>
                  <a:pt x="318052" y="1121140"/>
                </a:cubicBezTo>
                <a:cubicBezTo>
                  <a:pt x="291548" y="1132404"/>
                  <a:pt x="247153" y="1144332"/>
                  <a:pt x="218661" y="1160897"/>
                </a:cubicBezTo>
                <a:cubicBezTo>
                  <a:pt x="190169" y="1177462"/>
                  <a:pt x="164327" y="1203967"/>
                  <a:pt x="147099" y="1220532"/>
                </a:cubicBezTo>
                <a:cubicBezTo>
                  <a:pt x="129871" y="1237097"/>
                  <a:pt x="112644" y="1240410"/>
                  <a:pt x="115294" y="1260288"/>
                </a:cubicBezTo>
                <a:cubicBezTo>
                  <a:pt x="117944" y="1280166"/>
                  <a:pt x="153725" y="1307333"/>
                  <a:pt x="163001" y="1339801"/>
                </a:cubicBezTo>
                <a:cubicBezTo>
                  <a:pt x="172277" y="1372269"/>
                  <a:pt x="167640" y="1411363"/>
                  <a:pt x="170953" y="1455095"/>
                </a:cubicBezTo>
                <a:cubicBezTo>
                  <a:pt x="174266" y="1498827"/>
                  <a:pt x="184868" y="1555149"/>
                  <a:pt x="182880" y="1602194"/>
                </a:cubicBezTo>
                <a:cubicBezTo>
                  <a:pt x="180892" y="1649239"/>
                  <a:pt x="178242" y="1696284"/>
                  <a:pt x="159026" y="1737366"/>
                </a:cubicBezTo>
                <a:cubicBezTo>
                  <a:pt x="139810" y="1778448"/>
                  <a:pt x="103698" y="1813566"/>
                  <a:pt x="67586" y="1848685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4392858" y="3164310"/>
            <a:ext cx="1053217" cy="2886168"/>
          </a:xfrm>
          <a:custGeom>
            <a:avLst/>
            <a:gdLst>
              <a:gd name="connsiteX0" fmla="*/ 933225 w 1053217"/>
              <a:gd name="connsiteY0" fmla="*/ 2886168 h 2886168"/>
              <a:gd name="connsiteX1" fmla="*/ 915412 w 1053217"/>
              <a:gd name="connsiteY1" fmla="*/ 2803041 h 2886168"/>
              <a:gd name="connsiteX2" fmla="*/ 992602 w 1053217"/>
              <a:gd name="connsiteY2" fmla="*/ 2820854 h 2886168"/>
              <a:gd name="connsiteX3" fmla="*/ 1046041 w 1053217"/>
              <a:gd name="connsiteY3" fmla="*/ 2808978 h 2886168"/>
              <a:gd name="connsiteX4" fmla="*/ 1022290 w 1053217"/>
              <a:gd name="connsiteY4" fmla="*/ 2684287 h 2886168"/>
              <a:gd name="connsiteX5" fmla="*/ 1016352 w 1053217"/>
              <a:gd name="connsiteY5" fmla="*/ 2601160 h 2886168"/>
              <a:gd name="connsiteX6" fmla="*/ 1040103 w 1053217"/>
              <a:gd name="connsiteY6" fmla="*/ 2476469 h 2886168"/>
              <a:gd name="connsiteX7" fmla="*/ 992602 w 1053217"/>
              <a:gd name="connsiteY7" fmla="*/ 2446781 h 2886168"/>
              <a:gd name="connsiteX8" fmla="*/ 915412 w 1053217"/>
              <a:gd name="connsiteY8" fmla="*/ 2452719 h 2886168"/>
              <a:gd name="connsiteX9" fmla="*/ 867911 w 1053217"/>
              <a:gd name="connsiteY9" fmla="*/ 2452719 h 2886168"/>
              <a:gd name="connsiteX10" fmla="*/ 844160 w 1053217"/>
              <a:gd name="connsiteY10" fmla="*/ 2428968 h 2886168"/>
              <a:gd name="connsiteX11" fmla="*/ 826347 w 1053217"/>
              <a:gd name="connsiteY11" fmla="*/ 2387404 h 2886168"/>
              <a:gd name="connsiteX12" fmla="*/ 879786 w 1053217"/>
              <a:gd name="connsiteY12" fmla="*/ 2316152 h 2886168"/>
              <a:gd name="connsiteX13" fmla="*/ 885724 w 1053217"/>
              <a:gd name="connsiteY13" fmla="*/ 2286464 h 2886168"/>
              <a:gd name="connsiteX14" fmla="*/ 808534 w 1053217"/>
              <a:gd name="connsiteY14" fmla="*/ 2250838 h 2886168"/>
              <a:gd name="connsiteX15" fmla="*/ 731345 w 1053217"/>
              <a:gd name="connsiteY15" fmla="*/ 2215212 h 2886168"/>
              <a:gd name="connsiteX16" fmla="*/ 683843 w 1053217"/>
              <a:gd name="connsiteY16" fmla="*/ 2167711 h 2886168"/>
              <a:gd name="connsiteX17" fmla="*/ 725407 w 1053217"/>
              <a:gd name="connsiteY17" fmla="*/ 2126147 h 2886168"/>
              <a:gd name="connsiteX18" fmla="*/ 838223 w 1053217"/>
              <a:gd name="connsiteY18" fmla="*/ 2078646 h 2886168"/>
              <a:gd name="connsiteX19" fmla="*/ 861973 w 1053217"/>
              <a:gd name="connsiteY19" fmla="*/ 1983643 h 2886168"/>
              <a:gd name="connsiteX20" fmla="*/ 962913 w 1053217"/>
              <a:gd name="connsiteY20" fmla="*/ 1936142 h 2886168"/>
              <a:gd name="connsiteX21" fmla="*/ 1046041 w 1053217"/>
              <a:gd name="connsiteY21" fmla="*/ 1793638 h 2886168"/>
              <a:gd name="connsiteX22" fmla="*/ 1040103 w 1053217"/>
              <a:gd name="connsiteY22" fmla="*/ 1722386 h 2886168"/>
              <a:gd name="connsiteX23" fmla="*/ 968851 w 1053217"/>
              <a:gd name="connsiteY23" fmla="*/ 1597695 h 2886168"/>
              <a:gd name="connsiteX24" fmla="*/ 897599 w 1053217"/>
              <a:gd name="connsiteY24" fmla="*/ 1455191 h 2886168"/>
              <a:gd name="connsiteX25" fmla="*/ 832285 w 1053217"/>
              <a:gd name="connsiteY25" fmla="*/ 1342376 h 2886168"/>
              <a:gd name="connsiteX26" fmla="*/ 749158 w 1053217"/>
              <a:gd name="connsiteY26" fmla="*/ 1277061 h 2886168"/>
              <a:gd name="connsiteX27" fmla="*/ 737282 w 1053217"/>
              <a:gd name="connsiteY27" fmla="*/ 1187996 h 2886168"/>
              <a:gd name="connsiteX28" fmla="*/ 618529 w 1053217"/>
              <a:gd name="connsiteY28" fmla="*/ 1069243 h 2886168"/>
              <a:gd name="connsiteX29" fmla="*/ 535402 w 1053217"/>
              <a:gd name="connsiteY29" fmla="*/ 962365 h 2886168"/>
              <a:gd name="connsiteX30" fmla="*/ 351334 w 1053217"/>
              <a:gd name="connsiteY30" fmla="*/ 902989 h 2886168"/>
              <a:gd name="connsiteX31" fmla="*/ 196955 w 1053217"/>
              <a:gd name="connsiteY31" fmla="*/ 831737 h 2886168"/>
              <a:gd name="connsiteX32" fmla="*/ 96015 w 1053217"/>
              <a:gd name="connsiteY32" fmla="*/ 813924 h 2886168"/>
              <a:gd name="connsiteX33" fmla="*/ 66326 w 1053217"/>
              <a:gd name="connsiteY33" fmla="*/ 742672 h 2886168"/>
              <a:gd name="connsiteX34" fmla="*/ 48513 w 1053217"/>
              <a:gd name="connsiteY34" fmla="*/ 647669 h 2886168"/>
              <a:gd name="connsiteX35" fmla="*/ 24763 w 1053217"/>
              <a:gd name="connsiteY35" fmla="*/ 540791 h 2886168"/>
              <a:gd name="connsiteX36" fmla="*/ 1012 w 1053217"/>
              <a:gd name="connsiteY36" fmla="*/ 433913 h 2886168"/>
              <a:gd name="connsiteX37" fmla="*/ 60389 w 1053217"/>
              <a:gd name="connsiteY37" fmla="*/ 380474 h 2886168"/>
              <a:gd name="connsiteX38" fmla="*/ 143516 w 1053217"/>
              <a:gd name="connsiteY38" fmla="*/ 321098 h 2886168"/>
              <a:gd name="connsiteX39" fmla="*/ 161329 w 1053217"/>
              <a:gd name="connsiteY39" fmla="*/ 232033 h 2886168"/>
              <a:gd name="connsiteX40" fmla="*/ 196955 w 1053217"/>
              <a:gd name="connsiteY40" fmla="*/ 125155 h 2886168"/>
              <a:gd name="connsiteX41" fmla="*/ 315708 w 1053217"/>
              <a:gd name="connsiteY41" fmla="*/ 36090 h 2886168"/>
              <a:gd name="connsiteX42" fmla="*/ 351334 w 1053217"/>
              <a:gd name="connsiteY42" fmla="*/ 464 h 2886168"/>
              <a:gd name="connsiteX43" fmla="*/ 440399 w 1053217"/>
              <a:gd name="connsiteY43" fmla="*/ 18277 h 2886168"/>
              <a:gd name="connsiteX44" fmla="*/ 535402 w 1053217"/>
              <a:gd name="connsiteY44" fmla="*/ 53903 h 2886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3217" h="2886168">
                <a:moveTo>
                  <a:pt x="933225" y="2886168"/>
                </a:moveTo>
                <a:cubicBezTo>
                  <a:pt x="919370" y="2850047"/>
                  <a:pt x="905516" y="2813927"/>
                  <a:pt x="915412" y="2803041"/>
                </a:cubicBezTo>
                <a:cubicBezTo>
                  <a:pt x="925308" y="2792155"/>
                  <a:pt x="970831" y="2819865"/>
                  <a:pt x="992602" y="2820854"/>
                </a:cubicBezTo>
                <a:cubicBezTo>
                  <a:pt x="1014373" y="2821843"/>
                  <a:pt x="1041093" y="2831739"/>
                  <a:pt x="1046041" y="2808978"/>
                </a:cubicBezTo>
                <a:cubicBezTo>
                  <a:pt x="1050989" y="2786217"/>
                  <a:pt x="1027238" y="2718923"/>
                  <a:pt x="1022290" y="2684287"/>
                </a:cubicBezTo>
                <a:cubicBezTo>
                  <a:pt x="1017342" y="2649651"/>
                  <a:pt x="1013383" y="2635796"/>
                  <a:pt x="1016352" y="2601160"/>
                </a:cubicBezTo>
                <a:cubicBezTo>
                  <a:pt x="1019321" y="2566524"/>
                  <a:pt x="1044061" y="2502199"/>
                  <a:pt x="1040103" y="2476469"/>
                </a:cubicBezTo>
                <a:cubicBezTo>
                  <a:pt x="1036145" y="2450739"/>
                  <a:pt x="1013384" y="2450739"/>
                  <a:pt x="992602" y="2446781"/>
                </a:cubicBezTo>
                <a:cubicBezTo>
                  <a:pt x="971820" y="2442823"/>
                  <a:pt x="936194" y="2451729"/>
                  <a:pt x="915412" y="2452719"/>
                </a:cubicBezTo>
                <a:cubicBezTo>
                  <a:pt x="894630" y="2453709"/>
                  <a:pt x="879786" y="2456677"/>
                  <a:pt x="867911" y="2452719"/>
                </a:cubicBezTo>
                <a:cubicBezTo>
                  <a:pt x="856036" y="2448760"/>
                  <a:pt x="851087" y="2439854"/>
                  <a:pt x="844160" y="2428968"/>
                </a:cubicBezTo>
                <a:cubicBezTo>
                  <a:pt x="837233" y="2418082"/>
                  <a:pt x="820409" y="2406207"/>
                  <a:pt x="826347" y="2387404"/>
                </a:cubicBezTo>
                <a:cubicBezTo>
                  <a:pt x="832285" y="2368601"/>
                  <a:pt x="869890" y="2332975"/>
                  <a:pt x="879786" y="2316152"/>
                </a:cubicBezTo>
                <a:cubicBezTo>
                  <a:pt x="889682" y="2299329"/>
                  <a:pt x="897599" y="2297350"/>
                  <a:pt x="885724" y="2286464"/>
                </a:cubicBezTo>
                <a:cubicBezTo>
                  <a:pt x="873849" y="2275578"/>
                  <a:pt x="808534" y="2250838"/>
                  <a:pt x="808534" y="2250838"/>
                </a:cubicBezTo>
                <a:cubicBezTo>
                  <a:pt x="782804" y="2238963"/>
                  <a:pt x="752127" y="2229066"/>
                  <a:pt x="731345" y="2215212"/>
                </a:cubicBezTo>
                <a:cubicBezTo>
                  <a:pt x="710563" y="2201358"/>
                  <a:pt x="684833" y="2182555"/>
                  <a:pt x="683843" y="2167711"/>
                </a:cubicBezTo>
                <a:cubicBezTo>
                  <a:pt x="682853" y="2152867"/>
                  <a:pt x="699677" y="2140991"/>
                  <a:pt x="725407" y="2126147"/>
                </a:cubicBezTo>
                <a:cubicBezTo>
                  <a:pt x="751137" y="2111303"/>
                  <a:pt x="815462" y="2102397"/>
                  <a:pt x="838223" y="2078646"/>
                </a:cubicBezTo>
                <a:cubicBezTo>
                  <a:pt x="860984" y="2054895"/>
                  <a:pt x="841191" y="2007394"/>
                  <a:pt x="861973" y="1983643"/>
                </a:cubicBezTo>
                <a:cubicBezTo>
                  <a:pt x="882755" y="1959892"/>
                  <a:pt x="932235" y="1967809"/>
                  <a:pt x="962913" y="1936142"/>
                </a:cubicBezTo>
                <a:cubicBezTo>
                  <a:pt x="993591" y="1904475"/>
                  <a:pt x="1033176" y="1829264"/>
                  <a:pt x="1046041" y="1793638"/>
                </a:cubicBezTo>
                <a:cubicBezTo>
                  <a:pt x="1058906" y="1758012"/>
                  <a:pt x="1052968" y="1755043"/>
                  <a:pt x="1040103" y="1722386"/>
                </a:cubicBezTo>
                <a:cubicBezTo>
                  <a:pt x="1027238" y="1689729"/>
                  <a:pt x="992602" y="1642227"/>
                  <a:pt x="968851" y="1597695"/>
                </a:cubicBezTo>
                <a:cubicBezTo>
                  <a:pt x="945100" y="1553163"/>
                  <a:pt x="920360" y="1497744"/>
                  <a:pt x="897599" y="1455191"/>
                </a:cubicBezTo>
                <a:cubicBezTo>
                  <a:pt x="874838" y="1412638"/>
                  <a:pt x="857025" y="1372064"/>
                  <a:pt x="832285" y="1342376"/>
                </a:cubicBezTo>
                <a:cubicBezTo>
                  <a:pt x="807545" y="1312688"/>
                  <a:pt x="764992" y="1302791"/>
                  <a:pt x="749158" y="1277061"/>
                </a:cubicBezTo>
                <a:cubicBezTo>
                  <a:pt x="733324" y="1251331"/>
                  <a:pt x="759053" y="1222632"/>
                  <a:pt x="737282" y="1187996"/>
                </a:cubicBezTo>
                <a:cubicBezTo>
                  <a:pt x="715511" y="1153360"/>
                  <a:pt x="652176" y="1106848"/>
                  <a:pt x="618529" y="1069243"/>
                </a:cubicBezTo>
                <a:cubicBezTo>
                  <a:pt x="584882" y="1031638"/>
                  <a:pt x="579934" y="990074"/>
                  <a:pt x="535402" y="962365"/>
                </a:cubicBezTo>
                <a:cubicBezTo>
                  <a:pt x="490870" y="934656"/>
                  <a:pt x="407742" y="924760"/>
                  <a:pt x="351334" y="902989"/>
                </a:cubicBezTo>
                <a:cubicBezTo>
                  <a:pt x="294926" y="881218"/>
                  <a:pt x="239508" y="846581"/>
                  <a:pt x="196955" y="831737"/>
                </a:cubicBezTo>
                <a:cubicBezTo>
                  <a:pt x="154402" y="816893"/>
                  <a:pt x="117786" y="828768"/>
                  <a:pt x="96015" y="813924"/>
                </a:cubicBezTo>
                <a:cubicBezTo>
                  <a:pt x="74244" y="799080"/>
                  <a:pt x="74243" y="770381"/>
                  <a:pt x="66326" y="742672"/>
                </a:cubicBezTo>
                <a:cubicBezTo>
                  <a:pt x="58409" y="714963"/>
                  <a:pt x="55440" y="681316"/>
                  <a:pt x="48513" y="647669"/>
                </a:cubicBezTo>
                <a:cubicBezTo>
                  <a:pt x="41586" y="614022"/>
                  <a:pt x="24763" y="540791"/>
                  <a:pt x="24763" y="540791"/>
                </a:cubicBezTo>
                <a:cubicBezTo>
                  <a:pt x="16846" y="505165"/>
                  <a:pt x="-4926" y="460632"/>
                  <a:pt x="1012" y="433913"/>
                </a:cubicBezTo>
                <a:cubicBezTo>
                  <a:pt x="6950" y="407194"/>
                  <a:pt x="36638" y="399276"/>
                  <a:pt x="60389" y="380474"/>
                </a:cubicBezTo>
                <a:cubicBezTo>
                  <a:pt x="84140" y="361672"/>
                  <a:pt x="126693" y="345838"/>
                  <a:pt x="143516" y="321098"/>
                </a:cubicBezTo>
                <a:cubicBezTo>
                  <a:pt x="160339" y="296358"/>
                  <a:pt x="152422" y="264690"/>
                  <a:pt x="161329" y="232033"/>
                </a:cubicBezTo>
                <a:cubicBezTo>
                  <a:pt x="170235" y="199376"/>
                  <a:pt x="171225" y="157812"/>
                  <a:pt x="196955" y="125155"/>
                </a:cubicBezTo>
                <a:cubicBezTo>
                  <a:pt x="222685" y="92498"/>
                  <a:pt x="289978" y="56872"/>
                  <a:pt x="315708" y="36090"/>
                </a:cubicBezTo>
                <a:cubicBezTo>
                  <a:pt x="341438" y="15308"/>
                  <a:pt x="330552" y="3433"/>
                  <a:pt x="351334" y="464"/>
                </a:cubicBezTo>
                <a:cubicBezTo>
                  <a:pt x="372116" y="-2505"/>
                  <a:pt x="409721" y="9371"/>
                  <a:pt x="440399" y="18277"/>
                </a:cubicBezTo>
                <a:cubicBezTo>
                  <a:pt x="471077" y="27183"/>
                  <a:pt x="503239" y="40543"/>
                  <a:pt x="535402" y="53903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5866790" y="2950769"/>
            <a:ext cx="856818" cy="3101879"/>
          </a:xfrm>
          <a:custGeom>
            <a:avLst/>
            <a:gdLst>
              <a:gd name="connsiteX0" fmla="*/ 790042 w 856818"/>
              <a:gd name="connsiteY0" fmla="*/ 3101645 h 3101879"/>
              <a:gd name="connsiteX1" fmla="*/ 848564 w 856818"/>
              <a:gd name="connsiteY1" fmla="*/ 3087014 h 3101879"/>
              <a:gd name="connsiteX2" fmla="*/ 848564 w 856818"/>
              <a:gd name="connsiteY2" fmla="*/ 3006547 h 3101879"/>
              <a:gd name="connsiteX3" fmla="*/ 775412 w 856818"/>
              <a:gd name="connsiteY3" fmla="*/ 2969971 h 3101879"/>
              <a:gd name="connsiteX4" fmla="*/ 658368 w 856818"/>
              <a:gd name="connsiteY4" fmla="*/ 2969971 h 3101879"/>
              <a:gd name="connsiteX5" fmla="*/ 570586 w 856818"/>
              <a:gd name="connsiteY5" fmla="*/ 2962656 h 3101879"/>
              <a:gd name="connsiteX6" fmla="*/ 446228 w 856818"/>
              <a:gd name="connsiteY6" fmla="*/ 2948025 h 3101879"/>
              <a:gd name="connsiteX7" fmla="*/ 387706 w 856818"/>
              <a:gd name="connsiteY7" fmla="*/ 2904134 h 3101879"/>
              <a:gd name="connsiteX8" fmla="*/ 336500 w 856818"/>
              <a:gd name="connsiteY8" fmla="*/ 2896819 h 3101879"/>
              <a:gd name="connsiteX9" fmla="*/ 241402 w 856818"/>
              <a:gd name="connsiteY9" fmla="*/ 2904134 h 3101879"/>
              <a:gd name="connsiteX10" fmla="*/ 153620 w 856818"/>
              <a:gd name="connsiteY10" fmla="*/ 2874873 h 3101879"/>
              <a:gd name="connsiteX11" fmla="*/ 146304 w 856818"/>
              <a:gd name="connsiteY11" fmla="*/ 2830982 h 3101879"/>
              <a:gd name="connsiteX12" fmla="*/ 146304 w 856818"/>
              <a:gd name="connsiteY12" fmla="*/ 2772461 h 3101879"/>
              <a:gd name="connsiteX13" fmla="*/ 95098 w 856818"/>
              <a:gd name="connsiteY13" fmla="*/ 2721254 h 3101879"/>
              <a:gd name="connsiteX14" fmla="*/ 80468 w 856818"/>
              <a:gd name="connsiteY14" fmla="*/ 2684678 h 3101879"/>
              <a:gd name="connsiteX15" fmla="*/ 102413 w 856818"/>
              <a:gd name="connsiteY15" fmla="*/ 2626157 h 3101879"/>
              <a:gd name="connsiteX16" fmla="*/ 109728 w 856818"/>
              <a:gd name="connsiteY16" fmla="*/ 2545689 h 3101879"/>
              <a:gd name="connsiteX17" fmla="*/ 95098 w 856818"/>
              <a:gd name="connsiteY17" fmla="*/ 2465222 h 3101879"/>
              <a:gd name="connsiteX18" fmla="*/ 80468 w 856818"/>
              <a:gd name="connsiteY18" fmla="*/ 2370125 h 3101879"/>
              <a:gd name="connsiteX19" fmla="*/ 168250 w 856818"/>
              <a:gd name="connsiteY19" fmla="*/ 2340864 h 3101879"/>
              <a:gd name="connsiteX20" fmla="*/ 197511 w 856818"/>
              <a:gd name="connsiteY20" fmla="*/ 2267712 h 3101879"/>
              <a:gd name="connsiteX21" fmla="*/ 307239 w 856818"/>
              <a:gd name="connsiteY21" fmla="*/ 2187245 h 3101879"/>
              <a:gd name="connsiteX22" fmla="*/ 307239 w 856818"/>
              <a:gd name="connsiteY22" fmla="*/ 1967789 h 3101879"/>
              <a:gd name="connsiteX23" fmla="*/ 263348 w 856818"/>
              <a:gd name="connsiteY23" fmla="*/ 1880006 h 3101879"/>
              <a:gd name="connsiteX24" fmla="*/ 182880 w 856818"/>
              <a:gd name="connsiteY24" fmla="*/ 1704441 h 3101879"/>
              <a:gd name="connsiteX25" fmla="*/ 102413 w 856818"/>
              <a:gd name="connsiteY25" fmla="*/ 1514246 h 3101879"/>
              <a:gd name="connsiteX26" fmla="*/ 124359 w 856818"/>
              <a:gd name="connsiteY26" fmla="*/ 1426464 h 3101879"/>
              <a:gd name="connsiteX27" fmla="*/ 146304 w 856818"/>
              <a:gd name="connsiteY27" fmla="*/ 1345997 h 3101879"/>
              <a:gd name="connsiteX28" fmla="*/ 65837 w 856818"/>
              <a:gd name="connsiteY28" fmla="*/ 1192377 h 3101879"/>
              <a:gd name="connsiteX29" fmla="*/ 21946 w 856818"/>
              <a:gd name="connsiteY29" fmla="*/ 1082649 h 3101879"/>
              <a:gd name="connsiteX30" fmla="*/ 43892 w 856818"/>
              <a:gd name="connsiteY30" fmla="*/ 950976 h 3101879"/>
              <a:gd name="connsiteX31" fmla="*/ 95098 w 856818"/>
              <a:gd name="connsiteY31" fmla="*/ 782726 h 3101879"/>
              <a:gd name="connsiteX32" fmla="*/ 102413 w 856818"/>
              <a:gd name="connsiteY32" fmla="*/ 702259 h 3101879"/>
              <a:gd name="connsiteX33" fmla="*/ 73152 w 856818"/>
              <a:gd name="connsiteY33" fmla="*/ 629107 h 3101879"/>
              <a:gd name="connsiteX34" fmla="*/ 51207 w 856818"/>
              <a:gd name="connsiteY34" fmla="*/ 570585 h 3101879"/>
              <a:gd name="connsiteX35" fmla="*/ 80468 w 856818"/>
              <a:gd name="connsiteY35" fmla="*/ 453542 h 3101879"/>
              <a:gd name="connsiteX36" fmla="*/ 95098 w 856818"/>
              <a:gd name="connsiteY36" fmla="*/ 307238 h 3101879"/>
              <a:gd name="connsiteX37" fmla="*/ 131674 w 856818"/>
              <a:gd name="connsiteY37" fmla="*/ 190195 h 3101879"/>
              <a:gd name="connsiteX38" fmla="*/ 102413 w 856818"/>
              <a:gd name="connsiteY38" fmla="*/ 124358 h 3101879"/>
              <a:gd name="connsiteX39" fmla="*/ 29261 w 856818"/>
              <a:gd name="connsiteY39" fmla="*/ 117043 h 3101879"/>
              <a:gd name="connsiteX40" fmla="*/ 0 w 856818"/>
              <a:gd name="connsiteY40" fmla="*/ 65837 h 3101879"/>
              <a:gd name="connsiteX41" fmla="*/ 29261 w 856818"/>
              <a:gd name="connsiteY41" fmla="*/ 0 h 310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856818" h="3101879">
                <a:moveTo>
                  <a:pt x="790042" y="3101645"/>
                </a:moveTo>
                <a:cubicBezTo>
                  <a:pt x="814426" y="3102254"/>
                  <a:pt x="838810" y="3102864"/>
                  <a:pt x="848564" y="3087014"/>
                </a:cubicBezTo>
                <a:cubicBezTo>
                  <a:pt x="858318" y="3071164"/>
                  <a:pt x="860756" y="3026054"/>
                  <a:pt x="848564" y="3006547"/>
                </a:cubicBezTo>
                <a:cubicBezTo>
                  <a:pt x="836372" y="2987040"/>
                  <a:pt x="807111" y="2976067"/>
                  <a:pt x="775412" y="2969971"/>
                </a:cubicBezTo>
                <a:cubicBezTo>
                  <a:pt x="743713" y="2963875"/>
                  <a:pt x="692506" y="2971190"/>
                  <a:pt x="658368" y="2969971"/>
                </a:cubicBezTo>
                <a:cubicBezTo>
                  <a:pt x="624230" y="2968752"/>
                  <a:pt x="605943" y="2966314"/>
                  <a:pt x="570586" y="2962656"/>
                </a:cubicBezTo>
                <a:cubicBezTo>
                  <a:pt x="535229" y="2958998"/>
                  <a:pt x="476708" y="2957779"/>
                  <a:pt x="446228" y="2948025"/>
                </a:cubicBezTo>
                <a:cubicBezTo>
                  <a:pt x="415748" y="2938271"/>
                  <a:pt x="405994" y="2912668"/>
                  <a:pt x="387706" y="2904134"/>
                </a:cubicBezTo>
                <a:cubicBezTo>
                  <a:pt x="369418" y="2895600"/>
                  <a:pt x="360884" y="2896819"/>
                  <a:pt x="336500" y="2896819"/>
                </a:cubicBezTo>
                <a:cubicBezTo>
                  <a:pt x="312116" y="2896819"/>
                  <a:pt x="271882" y="2907792"/>
                  <a:pt x="241402" y="2904134"/>
                </a:cubicBezTo>
                <a:cubicBezTo>
                  <a:pt x="210922" y="2900476"/>
                  <a:pt x="169470" y="2887065"/>
                  <a:pt x="153620" y="2874873"/>
                </a:cubicBezTo>
                <a:cubicBezTo>
                  <a:pt x="137770" y="2862681"/>
                  <a:pt x="147523" y="2848051"/>
                  <a:pt x="146304" y="2830982"/>
                </a:cubicBezTo>
                <a:cubicBezTo>
                  <a:pt x="145085" y="2813913"/>
                  <a:pt x="154838" y="2790749"/>
                  <a:pt x="146304" y="2772461"/>
                </a:cubicBezTo>
                <a:cubicBezTo>
                  <a:pt x="137770" y="2754173"/>
                  <a:pt x="106071" y="2735884"/>
                  <a:pt x="95098" y="2721254"/>
                </a:cubicBezTo>
                <a:cubicBezTo>
                  <a:pt x="84125" y="2706623"/>
                  <a:pt x="79249" y="2700527"/>
                  <a:pt x="80468" y="2684678"/>
                </a:cubicBezTo>
                <a:cubicBezTo>
                  <a:pt x="81687" y="2668829"/>
                  <a:pt x="97536" y="2649322"/>
                  <a:pt x="102413" y="2626157"/>
                </a:cubicBezTo>
                <a:cubicBezTo>
                  <a:pt x="107290" y="2602992"/>
                  <a:pt x="110947" y="2572511"/>
                  <a:pt x="109728" y="2545689"/>
                </a:cubicBezTo>
                <a:cubicBezTo>
                  <a:pt x="108509" y="2518867"/>
                  <a:pt x="99975" y="2494483"/>
                  <a:pt x="95098" y="2465222"/>
                </a:cubicBezTo>
                <a:cubicBezTo>
                  <a:pt x="90221" y="2435961"/>
                  <a:pt x="68276" y="2390851"/>
                  <a:pt x="80468" y="2370125"/>
                </a:cubicBezTo>
                <a:cubicBezTo>
                  <a:pt x="92660" y="2349399"/>
                  <a:pt x="148743" y="2357933"/>
                  <a:pt x="168250" y="2340864"/>
                </a:cubicBezTo>
                <a:cubicBezTo>
                  <a:pt x="187757" y="2323795"/>
                  <a:pt x="174346" y="2293315"/>
                  <a:pt x="197511" y="2267712"/>
                </a:cubicBezTo>
                <a:cubicBezTo>
                  <a:pt x="220676" y="2242109"/>
                  <a:pt x="288951" y="2237232"/>
                  <a:pt x="307239" y="2187245"/>
                </a:cubicBezTo>
                <a:cubicBezTo>
                  <a:pt x="325527" y="2137258"/>
                  <a:pt x="314554" y="2018995"/>
                  <a:pt x="307239" y="1967789"/>
                </a:cubicBezTo>
                <a:cubicBezTo>
                  <a:pt x="299924" y="1916583"/>
                  <a:pt x="284074" y="1923897"/>
                  <a:pt x="263348" y="1880006"/>
                </a:cubicBezTo>
                <a:cubicBezTo>
                  <a:pt x="242622" y="1836115"/>
                  <a:pt x="209702" y="1765401"/>
                  <a:pt x="182880" y="1704441"/>
                </a:cubicBezTo>
                <a:cubicBezTo>
                  <a:pt x="156057" y="1643481"/>
                  <a:pt x="112166" y="1560575"/>
                  <a:pt x="102413" y="1514246"/>
                </a:cubicBezTo>
                <a:cubicBezTo>
                  <a:pt x="92659" y="1467916"/>
                  <a:pt x="117044" y="1454505"/>
                  <a:pt x="124359" y="1426464"/>
                </a:cubicBezTo>
                <a:cubicBezTo>
                  <a:pt x="131674" y="1398423"/>
                  <a:pt x="156058" y="1385011"/>
                  <a:pt x="146304" y="1345997"/>
                </a:cubicBezTo>
                <a:cubicBezTo>
                  <a:pt x="136550" y="1306983"/>
                  <a:pt x="86563" y="1236268"/>
                  <a:pt x="65837" y="1192377"/>
                </a:cubicBezTo>
                <a:cubicBezTo>
                  <a:pt x="45111" y="1148486"/>
                  <a:pt x="25603" y="1122882"/>
                  <a:pt x="21946" y="1082649"/>
                </a:cubicBezTo>
                <a:cubicBezTo>
                  <a:pt x="18289" y="1042416"/>
                  <a:pt x="31700" y="1000963"/>
                  <a:pt x="43892" y="950976"/>
                </a:cubicBezTo>
                <a:cubicBezTo>
                  <a:pt x="56084" y="900989"/>
                  <a:pt x="85345" y="824179"/>
                  <a:pt x="95098" y="782726"/>
                </a:cubicBezTo>
                <a:cubicBezTo>
                  <a:pt x="104851" y="741273"/>
                  <a:pt x="106071" y="727862"/>
                  <a:pt x="102413" y="702259"/>
                </a:cubicBezTo>
                <a:cubicBezTo>
                  <a:pt x="98755" y="676656"/>
                  <a:pt x="81686" y="651053"/>
                  <a:pt x="73152" y="629107"/>
                </a:cubicBezTo>
                <a:cubicBezTo>
                  <a:pt x="64618" y="607161"/>
                  <a:pt x="49988" y="599846"/>
                  <a:pt x="51207" y="570585"/>
                </a:cubicBezTo>
                <a:cubicBezTo>
                  <a:pt x="52426" y="541324"/>
                  <a:pt x="73153" y="497433"/>
                  <a:pt x="80468" y="453542"/>
                </a:cubicBezTo>
                <a:cubicBezTo>
                  <a:pt x="87783" y="409651"/>
                  <a:pt x="86564" y="351129"/>
                  <a:pt x="95098" y="307238"/>
                </a:cubicBezTo>
                <a:cubicBezTo>
                  <a:pt x="103632" y="263347"/>
                  <a:pt x="130455" y="220675"/>
                  <a:pt x="131674" y="190195"/>
                </a:cubicBezTo>
                <a:cubicBezTo>
                  <a:pt x="132893" y="159715"/>
                  <a:pt x="119482" y="136550"/>
                  <a:pt x="102413" y="124358"/>
                </a:cubicBezTo>
                <a:cubicBezTo>
                  <a:pt x="85344" y="112166"/>
                  <a:pt x="46330" y="126796"/>
                  <a:pt x="29261" y="117043"/>
                </a:cubicBezTo>
                <a:cubicBezTo>
                  <a:pt x="12192" y="107290"/>
                  <a:pt x="0" y="85344"/>
                  <a:pt x="0" y="65837"/>
                </a:cubicBezTo>
                <a:cubicBezTo>
                  <a:pt x="0" y="46330"/>
                  <a:pt x="14630" y="23165"/>
                  <a:pt x="29261" y="0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7206559" y="2404872"/>
            <a:ext cx="1654536" cy="3102559"/>
          </a:xfrm>
          <a:custGeom>
            <a:avLst/>
            <a:gdLst>
              <a:gd name="connsiteX0" fmla="*/ 233914 w 1654536"/>
              <a:gd name="connsiteY0" fmla="*/ 3028493 h 3102559"/>
              <a:gd name="connsiteX1" fmla="*/ 146131 w 1654536"/>
              <a:gd name="connsiteY1" fmla="*/ 3101645 h 3102559"/>
              <a:gd name="connsiteX2" fmla="*/ 7143 w 1654536"/>
              <a:gd name="connsiteY2" fmla="*/ 3057754 h 3102559"/>
              <a:gd name="connsiteX3" fmla="*/ 21773 w 1654536"/>
              <a:gd name="connsiteY3" fmla="*/ 2896819 h 3102559"/>
              <a:gd name="connsiteX4" fmla="*/ 36403 w 1654536"/>
              <a:gd name="connsiteY4" fmla="*/ 2787091 h 3102559"/>
              <a:gd name="connsiteX5" fmla="*/ 72979 w 1654536"/>
              <a:gd name="connsiteY5" fmla="*/ 2706624 h 3102559"/>
              <a:gd name="connsiteX6" fmla="*/ 43719 w 1654536"/>
              <a:gd name="connsiteY6" fmla="*/ 2655418 h 3102559"/>
              <a:gd name="connsiteX7" fmla="*/ 182707 w 1654536"/>
              <a:gd name="connsiteY7" fmla="*/ 2560320 h 3102559"/>
              <a:gd name="connsiteX8" fmla="*/ 211968 w 1654536"/>
              <a:gd name="connsiteY8" fmla="*/ 2472538 h 3102559"/>
              <a:gd name="connsiteX9" fmla="*/ 321696 w 1654536"/>
              <a:gd name="connsiteY9" fmla="*/ 2421331 h 3102559"/>
              <a:gd name="connsiteX10" fmla="*/ 343642 w 1654536"/>
              <a:gd name="connsiteY10" fmla="*/ 2370125 h 3102559"/>
              <a:gd name="connsiteX11" fmla="*/ 438739 w 1654536"/>
              <a:gd name="connsiteY11" fmla="*/ 2355494 h 3102559"/>
              <a:gd name="connsiteX12" fmla="*/ 548467 w 1654536"/>
              <a:gd name="connsiteY12" fmla="*/ 2209190 h 3102559"/>
              <a:gd name="connsiteX13" fmla="*/ 628935 w 1654536"/>
              <a:gd name="connsiteY13" fmla="*/ 2092147 h 3102559"/>
              <a:gd name="connsiteX14" fmla="*/ 702087 w 1654536"/>
              <a:gd name="connsiteY14" fmla="*/ 2011680 h 3102559"/>
              <a:gd name="connsiteX15" fmla="*/ 789869 w 1654536"/>
              <a:gd name="connsiteY15" fmla="*/ 2011680 h 3102559"/>
              <a:gd name="connsiteX16" fmla="*/ 884967 w 1654536"/>
              <a:gd name="connsiteY16" fmla="*/ 2055571 h 3102559"/>
              <a:gd name="connsiteX17" fmla="*/ 958119 w 1654536"/>
              <a:gd name="connsiteY17" fmla="*/ 2055571 h 3102559"/>
              <a:gd name="connsiteX18" fmla="*/ 1038586 w 1654536"/>
              <a:gd name="connsiteY18" fmla="*/ 2004365 h 3102559"/>
              <a:gd name="connsiteX19" fmla="*/ 1097107 w 1654536"/>
              <a:gd name="connsiteY19" fmla="*/ 1909267 h 3102559"/>
              <a:gd name="connsiteX20" fmla="*/ 1243411 w 1654536"/>
              <a:gd name="connsiteY20" fmla="*/ 1872691 h 3102559"/>
              <a:gd name="connsiteX21" fmla="*/ 1338509 w 1654536"/>
              <a:gd name="connsiteY21" fmla="*/ 1828800 h 3102559"/>
              <a:gd name="connsiteX22" fmla="*/ 1521389 w 1654536"/>
              <a:gd name="connsiteY22" fmla="*/ 1711757 h 3102559"/>
              <a:gd name="connsiteX23" fmla="*/ 1623802 w 1654536"/>
              <a:gd name="connsiteY23" fmla="*/ 1609344 h 3102559"/>
              <a:gd name="connsiteX24" fmla="*/ 1653063 w 1654536"/>
              <a:gd name="connsiteY24" fmla="*/ 1477670 h 3102559"/>
              <a:gd name="connsiteX25" fmla="*/ 1587226 w 1654536"/>
              <a:gd name="connsiteY25" fmla="*/ 1375258 h 3102559"/>
              <a:gd name="connsiteX26" fmla="*/ 1499443 w 1654536"/>
              <a:gd name="connsiteY26" fmla="*/ 1302106 h 3102559"/>
              <a:gd name="connsiteX27" fmla="*/ 1353139 w 1654536"/>
              <a:gd name="connsiteY27" fmla="*/ 1294790 h 3102559"/>
              <a:gd name="connsiteX28" fmla="*/ 1162944 w 1654536"/>
              <a:gd name="connsiteY28" fmla="*/ 1207008 h 3102559"/>
              <a:gd name="connsiteX29" fmla="*/ 1067847 w 1654536"/>
              <a:gd name="connsiteY29" fmla="*/ 1133856 h 3102559"/>
              <a:gd name="connsiteX30" fmla="*/ 972749 w 1654536"/>
              <a:gd name="connsiteY30" fmla="*/ 980237 h 3102559"/>
              <a:gd name="connsiteX31" fmla="*/ 914227 w 1654536"/>
              <a:gd name="connsiteY31" fmla="*/ 819302 h 3102559"/>
              <a:gd name="connsiteX32" fmla="*/ 892282 w 1654536"/>
              <a:gd name="connsiteY32" fmla="*/ 709574 h 3102559"/>
              <a:gd name="connsiteX33" fmla="*/ 877651 w 1654536"/>
              <a:gd name="connsiteY33" fmla="*/ 512064 h 3102559"/>
              <a:gd name="connsiteX34" fmla="*/ 899597 w 1654536"/>
              <a:gd name="connsiteY34" fmla="*/ 402336 h 3102559"/>
              <a:gd name="connsiteX35" fmla="*/ 877651 w 1654536"/>
              <a:gd name="connsiteY35" fmla="*/ 277978 h 3102559"/>
              <a:gd name="connsiteX36" fmla="*/ 811815 w 1654536"/>
              <a:gd name="connsiteY36" fmla="*/ 160934 h 3102559"/>
              <a:gd name="connsiteX37" fmla="*/ 767923 w 1654536"/>
              <a:gd name="connsiteY37" fmla="*/ 102413 h 3102559"/>
              <a:gd name="connsiteX38" fmla="*/ 731347 w 1654536"/>
              <a:gd name="connsiteY38" fmla="*/ 0 h 310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654536" h="3102559">
                <a:moveTo>
                  <a:pt x="233914" y="3028493"/>
                </a:moveTo>
                <a:cubicBezTo>
                  <a:pt x="208920" y="3062630"/>
                  <a:pt x="183926" y="3096768"/>
                  <a:pt x="146131" y="3101645"/>
                </a:cubicBezTo>
                <a:cubicBezTo>
                  <a:pt x="108336" y="3106522"/>
                  <a:pt x="27869" y="3091892"/>
                  <a:pt x="7143" y="3057754"/>
                </a:cubicBezTo>
                <a:cubicBezTo>
                  <a:pt x="-13583" y="3023616"/>
                  <a:pt x="16896" y="2941929"/>
                  <a:pt x="21773" y="2896819"/>
                </a:cubicBezTo>
                <a:cubicBezTo>
                  <a:pt x="26650" y="2851709"/>
                  <a:pt x="27869" y="2818790"/>
                  <a:pt x="36403" y="2787091"/>
                </a:cubicBezTo>
                <a:cubicBezTo>
                  <a:pt x="44937" y="2755392"/>
                  <a:pt x="71760" y="2728569"/>
                  <a:pt x="72979" y="2706624"/>
                </a:cubicBezTo>
                <a:cubicBezTo>
                  <a:pt x="74198" y="2684679"/>
                  <a:pt x="25431" y="2679802"/>
                  <a:pt x="43719" y="2655418"/>
                </a:cubicBezTo>
                <a:cubicBezTo>
                  <a:pt x="62007" y="2631034"/>
                  <a:pt x="154665" y="2590800"/>
                  <a:pt x="182707" y="2560320"/>
                </a:cubicBezTo>
                <a:cubicBezTo>
                  <a:pt x="210748" y="2529840"/>
                  <a:pt x="188803" y="2495703"/>
                  <a:pt x="211968" y="2472538"/>
                </a:cubicBezTo>
                <a:cubicBezTo>
                  <a:pt x="235133" y="2449373"/>
                  <a:pt x="299750" y="2438400"/>
                  <a:pt x="321696" y="2421331"/>
                </a:cubicBezTo>
                <a:cubicBezTo>
                  <a:pt x="343642" y="2404262"/>
                  <a:pt x="324135" y="2381098"/>
                  <a:pt x="343642" y="2370125"/>
                </a:cubicBezTo>
                <a:cubicBezTo>
                  <a:pt x="363149" y="2359152"/>
                  <a:pt x="404602" y="2382316"/>
                  <a:pt x="438739" y="2355494"/>
                </a:cubicBezTo>
                <a:cubicBezTo>
                  <a:pt x="472876" y="2328672"/>
                  <a:pt x="516768" y="2253081"/>
                  <a:pt x="548467" y="2209190"/>
                </a:cubicBezTo>
                <a:cubicBezTo>
                  <a:pt x="580166" y="2165299"/>
                  <a:pt x="603332" y="2125065"/>
                  <a:pt x="628935" y="2092147"/>
                </a:cubicBezTo>
                <a:cubicBezTo>
                  <a:pt x="654538" y="2059229"/>
                  <a:pt x="675265" y="2025091"/>
                  <a:pt x="702087" y="2011680"/>
                </a:cubicBezTo>
                <a:cubicBezTo>
                  <a:pt x="728909" y="1998269"/>
                  <a:pt x="759389" y="2004365"/>
                  <a:pt x="789869" y="2011680"/>
                </a:cubicBezTo>
                <a:cubicBezTo>
                  <a:pt x="820349" y="2018995"/>
                  <a:pt x="856926" y="2048256"/>
                  <a:pt x="884967" y="2055571"/>
                </a:cubicBezTo>
                <a:cubicBezTo>
                  <a:pt x="913008" y="2062886"/>
                  <a:pt x="932516" y="2064105"/>
                  <a:pt x="958119" y="2055571"/>
                </a:cubicBezTo>
                <a:cubicBezTo>
                  <a:pt x="983722" y="2047037"/>
                  <a:pt x="1015421" y="2028749"/>
                  <a:pt x="1038586" y="2004365"/>
                </a:cubicBezTo>
                <a:cubicBezTo>
                  <a:pt x="1061751" y="1979981"/>
                  <a:pt x="1062970" y="1931213"/>
                  <a:pt x="1097107" y="1909267"/>
                </a:cubicBezTo>
                <a:cubicBezTo>
                  <a:pt x="1131245" y="1887321"/>
                  <a:pt x="1203177" y="1886102"/>
                  <a:pt x="1243411" y="1872691"/>
                </a:cubicBezTo>
                <a:cubicBezTo>
                  <a:pt x="1283645" y="1859280"/>
                  <a:pt x="1292179" y="1855622"/>
                  <a:pt x="1338509" y="1828800"/>
                </a:cubicBezTo>
                <a:cubicBezTo>
                  <a:pt x="1384839" y="1801978"/>
                  <a:pt x="1473840" y="1748333"/>
                  <a:pt x="1521389" y="1711757"/>
                </a:cubicBezTo>
                <a:cubicBezTo>
                  <a:pt x="1568938" y="1675181"/>
                  <a:pt x="1601856" y="1648358"/>
                  <a:pt x="1623802" y="1609344"/>
                </a:cubicBezTo>
                <a:cubicBezTo>
                  <a:pt x="1645748" y="1570330"/>
                  <a:pt x="1659159" y="1516684"/>
                  <a:pt x="1653063" y="1477670"/>
                </a:cubicBezTo>
                <a:cubicBezTo>
                  <a:pt x="1646967" y="1438656"/>
                  <a:pt x="1612829" y="1404519"/>
                  <a:pt x="1587226" y="1375258"/>
                </a:cubicBezTo>
                <a:cubicBezTo>
                  <a:pt x="1561623" y="1345997"/>
                  <a:pt x="1538457" y="1315517"/>
                  <a:pt x="1499443" y="1302106"/>
                </a:cubicBezTo>
                <a:cubicBezTo>
                  <a:pt x="1460429" y="1288695"/>
                  <a:pt x="1409222" y="1310640"/>
                  <a:pt x="1353139" y="1294790"/>
                </a:cubicBezTo>
                <a:cubicBezTo>
                  <a:pt x="1297056" y="1278940"/>
                  <a:pt x="1210493" y="1233830"/>
                  <a:pt x="1162944" y="1207008"/>
                </a:cubicBezTo>
                <a:cubicBezTo>
                  <a:pt x="1115395" y="1180186"/>
                  <a:pt x="1099546" y="1171651"/>
                  <a:pt x="1067847" y="1133856"/>
                </a:cubicBezTo>
                <a:cubicBezTo>
                  <a:pt x="1036148" y="1096061"/>
                  <a:pt x="998352" y="1032663"/>
                  <a:pt x="972749" y="980237"/>
                </a:cubicBezTo>
                <a:cubicBezTo>
                  <a:pt x="947146" y="927811"/>
                  <a:pt x="927638" y="864412"/>
                  <a:pt x="914227" y="819302"/>
                </a:cubicBezTo>
                <a:cubicBezTo>
                  <a:pt x="900816" y="774192"/>
                  <a:pt x="898378" y="760780"/>
                  <a:pt x="892282" y="709574"/>
                </a:cubicBezTo>
                <a:cubicBezTo>
                  <a:pt x="886186" y="658368"/>
                  <a:pt x="876432" y="563270"/>
                  <a:pt x="877651" y="512064"/>
                </a:cubicBezTo>
                <a:cubicBezTo>
                  <a:pt x="878870" y="460858"/>
                  <a:pt x="899597" y="441350"/>
                  <a:pt x="899597" y="402336"/>
                </a:cubicBezTo>
                <a:cubicBezTo>
                  <a:pt x="899597" y="363322"/>
                  <a:pt x="892281" y="318212"/>
                  <a:pt x="877651" y="277978"/>
                </a:cubicBezTo>
                <a:cubicBezTo>
                  <a:pt x="863021" y="237744"/>
                  <a:pt x="830103" y="190195"/>
                  <a:pt x="811815" y="160934"/>
                </a:cubicBezTo>
                <a:cubicBezTo>
                  <a:pt x="793527" y="131673"/>
                  <a:pt x="781334" y="129235"/>
                  <a:pt x="767923" y="102413"/>
                </a:cubicBezTo>
                <a:cubicBezTo>
                  <a:pt x="754512" y="75591"/>
                  <a:pt x="742929" y="37795"/>
                  <a:pt x="731347" y="0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296772" y="-7311"/>
            <a:ext cx="1633372" cy="345865"/>
            <a:chOff x="296772" y="-7311"/>
            <a:chExt cx="1633372" cy="345865"/>
          </a:xfrm>
        </p:grpSpPr>
        <p:grpSp>
          <p:nvGrpSpPr>
            <p:cNvPr id="11" name="组合 10"/>
            <p:cNvGrpSpPr/>
            <p:nvPr/>
          </p:nvGrpSpPr>
          <p:grpSpPr>
            <a:xfrm>
              <a:off x="442004" y="259102"/>
              <a:ext cx="828000" cy="78059"/>
              <a:chOff x="442004" y="259102"/>
              <a:chExt cx="828000" cy="78059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442004" y="337161"/>
                <a:ext cx="828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442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1270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文本框 11"/>
            <p:cNvSpPr txBox="1"/>
            <p:nvPr/>
          </p:nvSpPr>
          <p:spPr>
            <a:xfrm>
              <a:off x="296772" y="0"/>
              <a:ext cx="3048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974433" y="-7311"/>
              <a:ext cx="9557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590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千米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7089376" y="5152961"/>
            <a:ext cx="1814251" cy="746991"/>
            <a:chOff x="7089376" y="5152961"/>
            <a:chExt cx="1814251" cy="746991"/>
          </a:xfrm>
        </p:grpSpPr>
        <p:sp>
          <p:nvSpPr>
            <p:cNvPr id="23" name="任意多边形 22"/>
            <p:cNvSpPr/>
            <p:nvPr/>
          </p:nvSpPr>
          <p:spPr>
            <a:xfrm>
              <a:off x="7089376" y="5195438"/>
              <a:ext cx="514677" cy="704514"/>
            </a:xfrm>
            <a:custGeom>
              <a:avLst/>
              <a:gdLst>
                <a:gd name="connsiteX0" fmla="*/ 326066 w 514677"/>
                <a:gd name="connsiteY0" fmla="*/ 386314 h 704514"/>
                <a:gd name="connsiteX1" fmla="*/ 377409 w 514677"/>
                <a:gd name="connsiteY1" fmla="*/ 312966 h 704514"/>
                <a:gd name="connsiteX2" fmla="*/ 401858 w 514677"/>
                <a:gd name="connsiteY2" fmla="*/ 246953 h 704514"/>
                <a:gd name="connsiteX3" fmla="*/ 443422 w 514677"/>
                <a:gd name="connsiteY3" fmla="*/ 141822 h 704514"/>
                <a:gd name="connsiteX4" fmla="*/ 445867 w 514677"/>
                <a:gd name="connsiteY4" fmla="*/ 70919 h 704514"/>
                <a:gd name="connsiteX5" fmla="*/ 450757 w 514677"/>
                <a:gd name="connsiteY5" fmla="*/ 34245 h 704514"/>
                <a:gd name="connsiteX6" fmla="*/ 465426 w 514677"/>
                <a:gd name="connsiteY6" fmla="*/ 12241 h 704514"/>
                <a:gd name="connsiteX7" fmla="*/ 475206 w 514677"/>
                <a:gd name="connsiteY7" fmla="*/ 17 h 704514"/>
                <a:gd name="connsiteX8" fmla="*/ 502100 w 514677"/>
                <a:gd name="connsiteY8" fmla="*/ 14686 h 704514"/>
                <a:gd name="connsiteX9" fmla="*/ 514325 w 514677"/>
                <a:gd name="connsiteY9" fmla="*/ 36690 h 704514"/>
                <a:gd name="connsiteX10" fmla="*/ 509435 w 514677"/>
                <a:gd name="connsiteY10" fmla="*/ 92923 h 704514"/>
                <a:gd name="connsiteX11" fmla="*/ 489875 w 514677"/>
                <a:gd name="connsiteY11" fmla="*/ 176051 h 704514"/>
                <a:gd name="connsiteX12" fmla="*/ 484985 w 514677"/>
                <a:gd name="connsiteY12" fmla="*/ 234729 h 704514"/>
                <a:gd name="connsiteX13" fmla="*/ 489875 w 514677"/>
                <a:gd name="connsiteY13" fmla="*/ 264068 h 704514"/>
                <a:gd name="connsiteX14" fmla="*/ 487430 w 514677"/>
                <a:gd name="connsiteY14" fmla="*/ 300742 h 704514"/>
                <a:gd name="connsiteX15" fmla="*/ 467871 w 514677"/>
                <a:gd name="connsiteY15" fmla="*/ 330081 h 704514"/>
                <a:gd name="connsiteX16" fmla="*/ 443422 w 514677"/>
                <a:gd name="connsiteY16" fmla="*/ 312966 h 704514"/>
                <a:gd name="connsiteX17" fmla="*/ 436087 w 514677"/>
                <a:gd name="connsiteY17" fmla="*/ 349640 h 704514"/>
                <a:gd name="connsiteX18" fmla="*/ 462981 w 514677"/>
                <a:gd name="connsiteY18" fmla="*/ 361865 h 704514"/>
                <a:gd name="connsiteX19" fmla="*/ 428752 w 514677"/>
                <a:gd name="connsiteY19" fmla="*/ 393649 h 704514"/>
                <a:gd name="connsiteX20" fmla="*/ 416528 w 514677"/>
                <a:gd name="connsiteY20" fmla="*/ 400983 h 704514"/>
                <a:gd name="connsiteX21" fmla="*/ 411638 w 514677"/>
                <a:gd name="connsiteY21" fmla="*/ 437657 h 704514"/>
                <a:gd name="connsiteX22" fmla="*/ 362740 w 514677"/>
                <a:gd name="connsiteY22" fmla="*/ 479221 h 704514"/>
                <a:gd name="connsiteX23" fmla="*/ 326066 w 514677"/>
                <a:gd name="connsiteY23" fmla="*/ 506115 h 704514"/>
                <a:gd name="connsiteX24" fmla="*/ 294282 w 514677"/>
                <a:gd name="connsiteY24" fmla="*/ 525674 h 704514"/>
                <a:gd name="connsiteX25" fmla="*/ 274722 w 514677"/>
                <a:gd name="connsiteY25" fmla="*/ 552568 h 704514"/>
                <a:gd name="connsiteX26" fmla="*/ 238049 w 514677"/>
                <a:gd name="connsiteY26" fmla="*/ 559903 h 704514"/>
                <a:gd name="connsiteX27" fmla="*/ 225824 w 514677"/>
                <a:gd name="connsiteY27" fmla="*/ 574573 h 704514"/>
                <a:gd name="connsiteX28" fmla="*/ 218489 w 514677"/>
                <a:gd name="connsiteY28" fmla="*/ 613691 h 704514"/>
                <a:gd name="connsiteX29" fmla="*/ 194040 w 514677"/>
                <a:gd name="connsiteY29" fmla="*/ 650365 h 704514"/>
                <a:gd name="connsiteX30" fmla="*/ 140252 w 514677"/>
                <a:gd name="connsiteY30" fmla="*/ 677259 h 704514"/>
                <a:gd name="connsiteX31" fmla="*/ 76684 w 514677"/>
                <a:gd name="connsiteY31" fmla="*/ 704153 h 704514"/>
                <a:gd name="connsiteX32" fmla="*/ 37565 w 514677"/>
                <a:gd name="connsiteY32" fmla="*/ 691929 h 704514"/>
                <a:gd name="connsiteX33" fmla="*/ 3336 w 514677"/>
                <a:gd name="connsiteY33" fmla="*/ 679704 h 704514"/>
                <a:gd name="connsiteX34" fmla="*/ 8226 w 514677"/>
                <a:gd name="connsiteY34" fmla="*/ 665035 h 704514"/>
                <a:gd name="connsiteX35" fmla="*/ 64459 w 514677"/>
                <a:gd name="connsiteY35" fmla="*/ 647920 h 704514"/>
                <a:gd name="connsiteX36" fmla="*/ 103578 w 514677"/>
                <a:gd name="connsiteY36" fmla="*/ 633251 h 704514"/>
                <a:gd name="connsiteX37" fmla="*/ 147587 w 514677"/>
                <a:gd name="connsiteY37" fmla="*/ 613691 h 704514"/>
                <a:gd name="connsiteX38" fmla="*/ 191595 w 514677"/>
                <a:gd name="connsiteY38" fmla="*/ 567238 h 704514"/>
                <a:gd name="connsiteX39" fmla="*/ 223379 w 514677"/>
                <a:gd name="connsiteY39" fmla="*/ 523229 h 704514"/>
                <a:gd name="connsiteX40" fmla="*/ 260053 w 514677"/>
                <a:gd name="connsiteY40" fmla="*/ 491445 h 704514"/>
                <a:gd name="connsiteX41" fmla="*/ 274722 w 514677"/>
                <a:gd name="connsiteY41" fmla="*/ 459661 h 704514"/>
                <a:gd name="connsiteX42" fmla="*/ 272277 w 514677"/>
                <a:gd name="connsiteY42" fmla="*/ 440102 h 704514"/>
                <a:gd name="connsiteX43" fmla="*/ 326066 w 514677"/>
                <a:gd name="connsiteY43" fmla="*/ 386314 h 70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14677" h="704514">
                  <a:moveTo>
                    <a:pt x="326066" y="386314"/>
                  </a:moveTo>
                  <a:cubicBezTo>
                    <a:pt x="343588" y="365125"/>
                    <a:pt x="364777" y="336193"/>
                    <a:pt x="377409" y="312966"/>
                  </a:cubicBezTo>
                  <a:cubicBezTo>
                    <a:pt x="390041" y="289739"/>
                    <a:pt x="390856" y="275477"/>
                    <a:pt x="401858" y="246953"/>
                  </a:cubicBezTo>
                  <a:cubicBezTo>
                    <a:pt x="412860" y="218429"/>
                    <a:pt x="436087" y="171161"/>
                    <a:pt x="443422" y="141822"/>
                  </a:cubicBezTo>
                  <a:cubicBezTo>
                    <a:pt x="450757" y="112483"/>
                    <a:pt x="444645" y="88848"/>
                    <a:pt x="445867" y="70919"/>
                  </a:cubicBezTo>
                  <a:cubicBezTo>
                    <a:pt x="447089" y="52990"/>
                    <a:pt x="447497" y="44025"/>
                    <a:pt x="450757" y="34245"/>
                  </a:cubicBezTo>
                  <a:cubicBezTo>
                    <a:pt x="454017" y="24465"/>
                    <a:pt x="461351" y="17946"/>
                    <a:pt x="465426" y="12241"/>
                  </a:cubicBezTo>
                  <a:cubicBezTo>
                    <a:pt x="469501" y="6536"/>
                    <a:pt x="469094" y="-390"/>
                    <a:pt x="475206" y="17"/>
                  </a:cubicBezTo>
                  <a:cubicBezTo>
                    <a:pt x="481318" y="424"/>
                    <a:pt x="495580" y="8574"/>
                    <a:pt x="502100" y="14686"/>
                  </a:cubicBezTo>
                  <a:cubicBezTo>
                    <a:pt x="508620" y="20798"/>
                    <a:pt x="513103" y="23651"/>
                    <a:pt x="514325" y="36690"/>
                  </a:cubicBezTo>
                  <a:cubicBezTo>
                    <a:pt x="515547" y="49729"/>
                    <a:pt x="513510" y="69696"/>
                    <a:pt x="509435" y="92923"/>
                  </a:cubicBezTo>
                  <a:cubicBezTo>
                    <a:pt x="505360" y="116150"/>
                    <a:pt x="493950" y="152417"/>
                    <a:pt x="489875" y="176051"/>
                  </a:cubicBezTo>
                  <a:cubicBezTo>
                    <a:pt x="485800" y="199685"/>
                    <a:pt x="484985" y="220060"/>
                    <a:pt x="484985" y="234729"/>
                  </a:cubicBezTo>
                  <a:cubicBezTo>
                    <a:pt x="484985" y="249398"/>
                    <a:pt x="489468" y="253066"/>
                    <a:pt x="489875" y="264068"/>
                  </a:cubicBezTo>
                  <a:cubicBezTo>
                    <a:pt x="490282" y="275070"/>
                    <a:pt x="491097" y="289740"/>
                    <a:pt x="487430" y="300742"/>
                  </a:cubicBezTo>
                  <a:cubicBezTo>
                    <a:pt x="483763" y="311744"/>
                    <a:pt x="475206" y="328044"/>
                    <a:pt x="467871" y="330081"/>
                  </a:cubicBezTo>
                  <a:cubicBezTo>
                    <a:pt x="460536" y="332118"/>
                    <a:pt x="448719" y="309706"/>
                    <a:pt x="443422" y="312966"/>
                  </a:cubicBezTo>
                  <a:cubicBezTo>
                    <a:pt x="438125" y="316226"/>
                    <a:pt x="432827" y="341490"/>
                    <a:pt x="436087" y="349640"/>
                  </a:cubicBezTo>
                  <a:cubicBezTo>
                    <a:pt x="439347" y="357790"/>
                    <a:pt x="464203" y="354530"/>
                    <a:pt x="462981" y="361865"/>
                  </a:cubicBezTo>
                  <a:cubicBezTo>
                    <a:pt x="461759" y="369200"/>
                    <a:pt x="436494" y="387129"/>
                    <a:pt x="428752" y="393649"/>
                  </a:cubicBezTo>
                  <a:cubicBezTo>
                    <a:pt x="421010" y="400169"/>
                    <a:pt x="419380" y="393648"/>
                    <a:pt x="416528" y="400983"/>
                  </a:cubicBezTo>
                  <a:cubicBezTo>
                    <a:pt x="413676" y="408318"/>
                    <a:pt x="420603" y="424617"/>
                    <a:pt x="411638" y="437657"/>
                  </a:cubicBezTo>
                  <a:cubicBezTo>
                    <a:pt x="402673" y="450697"/>
                    <a:pt x="377002" y="467811"/>
                    <a:pt x="362740" y="479221"/>
                  </a:cubicBezTo>
                  <a:cubicBezTo>
                    <a:pt x="348478" y="490631"/>
                    <a:pt x="337476" y="498373"/>
                    <a:pt x="326066" y="506115"/>
                  </a:cubicBezTo>
                  <a:cubicBezTo>
                    <a:pt x="314656" y="513857"/>
                    <a:pt x="302839" y="517932"/>
                    <a:pt x="294282" y="525674"/>
                  </a:cubicBezTo>
                  <a:cubicBezTo>
                    <a:pt x="285725" y="533416"/>
                    <a:pt x="284094" y="546863"/>
                    <a:pt x="274722" y="552568"/>
                  </a:cubicBezTo>
                  <a:cubicBezTo>
                    <a:pt x="265350" y="558273"/>
                    <a:pt x="246199" y="556236"/>
                    <a:pt x="238049" y="559903"/>
                  </a:cubicBezTo>
                  <a:cubicBezTo>
                    <a:pt x="229899" y="563570"/>
                    <a:pt x="229084" y="565608"/>
                    <a:pt x="225824" y="574573"/>
                  </a:cubicBezTo>
                  <a:cubicBezTo>
                    <a:pt x="222564" y="583538"/>
                    <a:pt x="223786" y="601059"/>
                    <a:pt x="218489" y="613691"/>
                  </a:cubicBezTo>
                  <a:cubicBezTo>
                    <a:pt x="213192" y="626323"/>
                    <a:pt x="207079" y="639770"/>
                    <a:pt x="194040" y="650365"/>
                  </a:cubicBezTo>
                  <a:cubicBezTo>
                    <a:pt x="181000" y="660960"/>
                    <a:pt x="159811" y="668294"/>
                    <a:pt x="140252" y="677259"/>
                  </a:cubicBezTo>
                  <a:cubicBezTo>
                    <a:pt x="120693" y="686224"/>
                    <a:pt x="93798" y="701708"/>
                    <a:pt x="76684" y="704153"/>
                  </a:cubicBezTo>
                  <a:cubicBezTo>
                    <a:pt x="59569" y="706598"/>
                    <a:pt x="49790" y="696004"/>
                    <a:pt x="37565" y="691929"/>
                  </a:cubicBezTo>
                  <a:cubicBezTo>
                    <a:pt x="25340" y="687854"/>
                    <a:pt x="8226" y="684186"/>
                    <a:pt x="3336" y="679704"/>
                  </a:cubicBezTo>
                  <a:cubicBezTo>
                    <a:pt x="-1554" y="675222"/>
                    <a:pt x="-1961" y="670332"/>
                    <a:pt x="8226" y="665035"/>
                  </a:cubicBezTo>
                  <a:cubicBezTo>
                    <a:pt x="18413" y="659738"/>
                    <a:pt x="48567" y="653217"/>
                    <a:pt x="64459" y="647920"/>
                  </a:cubicBezTo>
                  <a:cubicBezTo>
                    <a:pt x="80351" y="642623"/>
                    <a:pt x="89723" y="638956"/>
                    <a:pt x="103578" y="633251"/>
                  </a:cubicBezTo>
                  <a:cubicBezTo>
                    <a:pt x="117433" y="627546"/>
                    <a:pt x="132918" y="624693"/>
                    <a:pt x="147587" y="613691"/>
                  </a:cubicBezTo>
                  <a:cubicBezTo>
                    <a:pt x="162256" y="602689"/>
                    <a:pt x="178963" y="582315"/>
                    <a:pt x="191595" y="567238"/>
                  </a:cubicBezTo>
                  <a:cubicBezTo>
                    <a:pt x="204227" y="552161"/>
                    <a:pt x="211969" y="535861"/>
                    <a:pt x="223379" y="523229"/>
                  </a:cubicBezTo>
                  <a:cubicBezTo>
                    <a:pt x="234789" y="510597"/>
                    <a:pt x="251496" y="502040"/>
                    <a:pt x="260053" y="491445"/>
                  </a:cubicBezTo>
                  <a:cubicBezTo>
                    <a:pt x="268610" y="480850"/>
                    <a:pt x="272685" y="468218"/>
                    <a:pt x="274722" y="459661"/>
                  </a:cubicBezTo>
                  <a:cubicBezTo>
                    <a:pt x="276759" y="451104"/>
                    <a:pt x="265350" y="449882"/>
                    <a:pt x="272277" y="440102"/>
                  </a:cubicBezTo>
                  <a:cubicBezTo>
                    <a:pt x="279204" y="430322"/>
                    <a:pt x="308544" y="407503"/>
                    <a:pt x="326066" y="386314"/>
                  </a:cubicBezTo>
                  <a:close/>
                </a:path>
              </a:pathLst>
            </a:custGeom>
            <a:noFill/>
            <a:ln w="28575">
              <a:solidFill>
                <a:schemeClr val="accent5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487855" y="5152961"/>
              <a:ext cx="1415772" cy="46166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贝加尔湖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2140" y="3788332"/>
            <a:ext cx="11587721" cy="2732809"/>
          </a:xfrm>
          <a:prstGeom prst="rect">
            <a:avLst/>
          </a:prstGeom>
          <a:solidFill>
            <a:srgbClr val="C0C6E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贝加尔湖是世界上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最深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容量最大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8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淡水湖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，被称为“</a:t>
            </a:r>
            <a:r>
              <a:rPr lang="zh-CN" altLang="en-US" sz="2800" dirty="0">
                <a:solidFill>
                  <a:srgbClr val="2F559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西伯利亚的蓝眼睛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”。湖型狭长弯曲，宛如一弯新月，所以又有“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月亮湖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”之称。在贝加尔湖周围，总共有大小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336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条河流注入湖中，而从湖中流出的则仅有一条，其总蓄水量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23.6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万亿立方米，足够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亿人饮用半个世纪。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18"/>
          <a:stretch>
            <a:fillRect/>
          </a:stretch>
        </p:blipFill>
        <p:spPr>
          <a:xfrm>
            <a:off x="5286375" y="336860"/>
            <a:ext cx="6603486" cy="333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1" b="4569"/>
          <a:stretch>
            <a:fillRect/>
          </a:stretch>
        </p:blipFill>
        <p:spPr>
          <a:xfrm>
            <a:off x="302140" y="336860"/>
            <a:ext cx="4845496" cy="333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/>
          <p:cNvSpPr/>
          <p:nvPr/>
        </p:nvSpPr>
        <p:spPr>
          <a:xfrm>
            <a:off x="528777" y="1394793"/>
            <a:ext cx="1988840" cy="715511"/>
          </a:xfrm>
          <a:prstGeom prst="roundRect">
            <a:avLst/>
          </a:prstGeom>
          <a:solidFill>
            <a:srgbClr val="517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释疑深化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192918" y="2309640"/>
            <a:ext cx="118918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3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看俄罗斯气候类型分布图，说出俄罗斯有哪些</a:t>
            </a:r>
            <a:r>
              <a:rPr lang="zh-CN" altLang="en-US" sz="35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气候类型</a:t>
            </a:r>
            <a:r>
              <a:rPr lang="zh-CN" altLang="en-US" sz="3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？哪种气候类型分布最广？</a:t>
            </a:r>
            <a:endParaRPr lang="en-US" altLang="zh-CN" sz="3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/>
            <a:r>
              <a:rPr lang="zh-CN" altLang="en-US" sz="3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比较莫斯科与雅库茨克</a:t>
            </a:r>
            <a:r>
              <a:rPr lang="zh-CN" altLang="en-US" sz="35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气候特点</a:t>
            </a:r>
            <a:r>
              <a:rPr lang="zh-CN" altLang="en-US" sz="3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35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异同</a:t>
            </a:r>
            <a:r>
              <a:rPr lang="zh-CN" altLang="en-US" sz="3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，并</a:t>
            </a:r>
            <a:r>
              <a:rPr lang="zh-CN" altLang="en-US" sz="35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分析原因</a:t>
            </a:r>
            <a:endParaRPr lang="en-US" altLang="zh-CN" sz="35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8" name="文本框 7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俄罗斯的气候</a:t>
              </a:r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2514588" y="1460161"/>
            <a:ext cx="65678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32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3min</a:t>
            </a:r>
            <a:r>
              <a:rPr lang="zh-CN" altLang="en-US" sz="32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独立思考</a:t>
            </a:r>
            <a:r>
              <a:rPr lang="en-US" altLang="zh-CN" sz="32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+3min</a:t>
            </a:r>
            <a:r>
              <a:rPr lang="zh-CN" altLang="en-US" sz="32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小组讨论）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8026948" y="5526739"/>
            <a:ext cx="3503562" cy="1332086"/>
            <a:chOff x="2731244" y="4197194"/>
            <a:chExt cx="3503562" cy="1332086"/>
          </a:xfrm>
        </p:grpSpPr>
        <p:sp>
          <p:nvSpPr>
            <p:cNvPr id="22" name="标题 10"/>
            <p:cNvSpPr txBox="1"/>
            <p:nvPr/>
          </p:nvSpPr>
          <p:spPr>
            <a:xfrm>
              <a:off x="2731244" y="4197194"/>
              <a:ext cx="3503562" cy="94359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>
                <a:lnSpc>
                  <a:spcPct val="90000"/>
                </a:lnSpc>
                <a:spcBef>
                  <a:spcPct val="0"/>
                </a:spcBef>
                <a:buNone/>
                <a:defRPr sz="4800">
                  <a:solidFill>
                    <a:srgbClr val="2B2E31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j-cs"/>
                </a:defRPr>
              </a:lvl1pPr>
            </a:lstStyle>
            <a:p>
              <a:r>
                <a:rPr lang="zh-CN" altLang="en-US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第三节 俄罗斯</a:t>
              </a:r>
            </a:p>
          </p:txBody>
        </p:sp>
        <p:sp>
          <p:nvSpPr>
            <p:cNvPr id="23" name="副标题 11"/>
            <p:cNvSpPr txBox="1"/>
            <p:nvPr/>
          </p:nvSpPr>
          <p:spPr>
            <a:xfrm>
              <a:off x="2731244" y="5047440"/>
              <a:ext cx="3503562" cy="48184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indent="0" algn="ctr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baseline="0">
                  <a:solidFill>
                    <a:srgbClr val="2B2E3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/>
              </a:lvl2pPr>
              <a:lvl3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</a:lvl3pPr>
              <a:lvl4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4pPr>
              <a:lvl5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5pPr>
              <a:lvl6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6pPr>
              <a:lvl7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7pPr>
              <a:lvl8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8pPr>
              <a:lvl9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9pPr>
            </a:lstStyle>
            <a:p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</a:t>
              </a:r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章 </a:t>
              </a:r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 </a:t>
              </a:r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走近国家</a:t>
              </a: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2989025" y="5001521"/>
              <a:ext cx="2988000" cy="0"/>
            </a:xfrm>
            <a:prstGeom prst="line">
              <a:avLst/>
            </a:prstGeom>
            <a:ln w="28575">
              <a:solidFill>
                <a:srgbClr val="3FA9E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u" isContent="1" isInverted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865692" y="235507"/>
            <a:ext cx="88024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说出俄罗斯有哪些</a:t>
            </a:r>
            <a:r>
              <a:rPr lang="zh-CN" altLang="en-US" sz="27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气候类型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？哪种气候类型分布最广？</a:t>
            </a:r>
            <a:endParaRPr lang="zh-CN" altLang="en-US" sz="27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4" t="3599" r="2187" b="4602"/>
          <a:stretch>
            <a:fillRect/>
          </a:stretch>
        </p:blipFill>
        <p:spPr>
          <a:xfrm>
            <a:off x="1028588" y="712415"/>
            <a:ext cx="10134825" cy="614558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528777" y="3830478"/>
            <a:ext cx="4197534" cy="2913218"/>
            <a:chOff x="-284314" y="2082289"/>
            <a:chExt cx="3632821" cy="2521290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4314" y="2082289"/>
              <a:ext cx="3627679" cy="2521290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-284314" y="4018804"/>
              <a:ext cx="3632821" cy="584775"/>
            </a:xfrm>
            <a:prstGeom prst="rect">
              <a:avLst/>
            </a:prstGeom>
            <a:solidFill>
              <a:srgbClr val="000000">
                <a:alpha val="43922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温带大陆性气候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392429" y="4243388"/>
            <a:ext cx="3685267" cy="2455037"/>
            <a:chOff x="4049592" y="3159715"/>
            <a:chExt cx="3267002" cy="217639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49592" y="3159715"/>
              <a:ext cx="3267002" cy="2176399"/>
            </a:xfrm>
            <a:prstGeom prst="rect">
              <a:avLst/>
            </a:prstGeom>
          </p:spPr>
        </p:pic>
        <p:sp>
          <p:nvSpPr>
            <p:cNvPr id="17" name="文本框 16"/>
            <p:cNvSpPr txBox="1"/>
            <p:nvPr/>
          </p:nvSpPr>
          <p:spPr>
            <a:xfrm>
              <a:off x="4052164" y="4751339"/>
              <a:ext cx="3261859" cy="584775"/>
            </a:xfrm>
            <a:prstGeom prst="rect">
              <a:avLst/>
            </a:prstGeom>
            <a:solidFill>
              <a:srgbClr val="000000">
                <a:alpha val="43922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温带季风气候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461061" y="117452"/>
            <a:ext cx="4268066" cy="3028950"/>
            <a:chOff x="3667369" y="541579"/>
            <a:chExt cx="3621767" cy="2570286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 rotWithShape="1">
            <a:blip r:embed="rId6"/>
            <a:srcRect b="5377"/>
            <a:stretch>
              <a:fillRect/>
            </a:stretch>
          </p:blipFill>
          <p:spPr>
            <a:xfrm>
              <a:off x="3667369" y="541579"/>
              <a:ext cx="3621767" cy="2570286"/>
            </a:xfrm>
            <a:prstGeom prst="rect">
              <a:avLst/>
            </a:prstGeom>
          </p:spPr>
        </p:pic>
        <p:sp>
          <p:nvSpPr>
            <p:cNvPr id="23" name="文本框 22"/>
            <p:cNvSpPr txBox="1"/>
            <p:nvPr/>
          </p:nvSpPr>
          <p:spPr>
            <a:xfrm>
              <a:off x="3667369" y="2527090"/>
              <a:ext cx="3621767" cy="584775"/>
            </a:xfrm>
            <a:prstGeom prst="rect">
              <a:avLst/>
            </a:prstGeom>
            <a:solidFill>
              <a:srgbClr val="000000">
                <a:alpha val="43922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寒带气候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32" name="文本框 31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俄罗斯的气候</a:t>
              </a:r>
            </a:p>
          </p:txBody>
        </p:sp>
        <p:pic>
          <p:nvPicPr>
            <p:cNvPr id="33" name="图片 3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43177" y="206086"/>
            <a:ext cx="97390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猜一猜国旗上三种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颜色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的与俄罗斯的气候有何关系？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6793529" y="1351528"/>
            <a:ext cx="5006238" cy="1569660"/>
            <a:chOff x="4862286" y="822584"/>
            <a:chExt cx="5006238" cy="1569660"/>
          </a:xfrm>
        </p:grpSpPr>
        <p:cxnSp>
          <p:nvCxnSpPr>
            <p:cNvPr id="12" name="直接箭头连接符 11"/>
            <p:cNvCxnSpPr/>
            <p:nvPr/>
          </p:nvCxnSpPr>
          <p:spPr>
            <a:xfrm flipV="1">
              <a:off x="4862286" y="1253072"/>
              <a:ext cx="1824264" cy="76441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/>
            <p:cNvSpPr txBox="1"/>
            <p:nvPr/>
          </p:nvSpPr>
          <p:spPr>
            <a:xfrm>
              <a:off x="6686550" y="822584"/>
              <a:ext cx="318197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北部：</a:t>
              </a:r>
              <a:endPara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寒带一年四季的白雪茫茫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770448" y="3375750"/>
            <a:ext cx="3614057" cy="584775"/>
            <a:chOff x="5181600" y="2850108"/>
            <a:chExt cx="3614057" cy="584775"/>
          </a:xfrm>
        </p:grpSpPr>
        <p:cxnSp>
          <p:nvCxnSpPr>
            <p:cNvPr id="14" name="直接箭头连接符 13"/>
            <p:cNvCxnSpPr/>
            <p:nvPr/>
          </p:nvCxnSpPr>
          <p:spPr>
            <a:xfrm>
              <a:off x="5181600" y="3166962"/>
              <a:ext cx="1640114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6821714" y="2850108"/>
              <a:ext cx="1973943" cy="58477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亚寒带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433288" y="4432178"/>
            <a:ext cx="5258732" cy="1569660"/>
            <a:chOff x="5126438" y="3996452"/>
            <a:chExt cx="5258732" cy="1569660"/>
          </a:xfrm>
        </p:grpSpPr>
        <p:cxnSp>
          <p:nvCxnSpPr>
            <p:cNvPr id="16" name="直接箭头连接符 15"/>
            <p:cNvCxnSpPr/>
            <p:nvPr/>
          </p:nvCxnSpPr>
          <p:spPr>
            <a:xfrm flipV="1">
              <a:off x="5126438" y="4403052"/>
              <a:ext cx="1977274" cy="35461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7103712" y="3996452"/>
              <a:ext cx="328145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南部：</a:t>
              </a:r>
              <a:endPara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纬度稍低，气候较温暖的温带</a:t>
              </a: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2" t="17373" r="5100" b="19239"/>
          <a:stretch>
            <a:fillRect/>
          </a:stretch>
        </p:blipFill>
        <p:spPr>
          <a:xfrm>
            <a:off x="343177" y="1396784"/>
            <a:ext cx="6746547" cy="48548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4" t="3599" r="2187" b="4602"/>
          <a:stretch>
            <a:fillRect/>
          </a:stretch>
        </p:blipFill>
        <p:spPr>
          <a:xfrm>
            <a:off x="1028588" y="712415"/>
            <a:ext cx="10134825" cy="6145585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2116763" y="3299942"/>
            <a:ext cx="1278487" cy="77827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6886343" y="4033248"/>
            <a:ext cx="1543287" cy="48815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6" name="文本框 5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俄罗斯的气候</a:t>
              </a: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577146" y="5780782"/>
            <a:ext cx="110377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读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莫斯科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雅库茨克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多年平均各月气温和降水量图，比较两地气候特点的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异同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7" t="1961" r="6342" b="2807"/>
          <a:stretch>
            <a:fillRect/>
          </a:stretch>
        </p:blipFill>
        <p:spPr>
          <a:xfrm>
            <a:off x="844407" y="800735"/>
            <a:ext cx="4096303" cy="495757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" b="3357"/>
          <a:stretch>
            <a:fillRect/>
          </a:stretch>
        </p:blipFill>
        <p:spPr>
          <a:xfrm>
            <a:off x="6686313" y="772592"/>
            <a:ext cx="4383924" cy="50138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186648" y="154692"/>
            <a:ext cx="7818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比较两地气候特点的异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16" name="文本框 15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俄罗斯的气候</a:t>
              </a:r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7" t="1961" r="6342" b="2807"/>
          <a:stretch>
            <a:fillRect/>
          </a:stretch>
        </p:blipFill>
        <p:spPr>
          <a:xfrm>
            <a:off x="844407" y="800735"/>
            <a:ext cx="4096303" cy="495757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" b="3357"/>
          <a:stretch>
            <a:fillRect/>
          </a:stretch>
        </p:blipFill>
        <p:spPr>
          <a:xfrm>
            <a:off x="6686313" y="772592"/>
            <a:ext cx="4383924" cy="501386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588519" y="5698012"/>
            <a:ext cx="901496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相同点：</a:t>
            </a:r>
            <a:r>
              <a:rPr lang="zh-CN" altLang="en-US" sz="3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冬季寒冷而漫长，夏季温暖而短促</a:t>
            </a:r>
            <a:endParaRPr lang="en-US" altLang="zh-CN" sz="3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降水季节分配相似，夏秋多，冬春少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263054" y="2351002"/>
            <a:ext cx="3134136" cy="461665"/>
            <a:chOff x="1263054" y="2351002"/>
            <a:chExt cx="3134136" cy="461665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1615415" y="2581834"/>
              <a:ext cx="278177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文本框 3"/>
            <p:cNvSpPr txBox="1"/>
            <p:nvPr/>
          </p:nvSpPr>
          <p:spPr>
            <a:xfrm>
              <a:off x="1263054" y="2351002"/>
              <a:ext cx="3738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24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216387" y="2372883"/>
            <a:ext cx="3210690" cy="461665"/>
            <a:chOff x="1263054" y="2351002"/>
            <a:chExt cx="3210690" cy="461665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1593744" y="2581834"/>
              <a:ext cx="2880000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14"/>
            <p:cNvSpPr txBox="1"/>
            <p:nvPr/>
          </p:nvSpPr>
          <p:spPr>
            <a:xfrm>
              <a:off x="1263054" y="2351002"/>
              <a:ext cx="3738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24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1086300" y="5772172"/>
            <a:ext cx="101969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①</a:t>
            </a:r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气温年较差和平均值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：莫斯科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年较差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小于雅库茨克，气温平均值高于雅库茨克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024780" y="6018394"/>
            <a:ext cx="81424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②</a:t>
            </a:r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降水量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：莫斯科年降水量多于雅库茨克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16" name="文本框 15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俄罗斯的气候</a:t>
              </a:r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7" t="1961" r="6342" b="2807"/>
          <a:stretch>
            <a:fillRect/>
          </a:stretch>
        </p:blipFill>
        <p:spPr>
          <a:xfrm>
            <a:off x="844407" y="800735"/>
            <a:ext cx="4096303" cy="4957578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" b="3357"/>
          <a:stretch>
            <a:fillRect/>
          </a:stretch>
        </p:blipFill>
        <p:spPr>
          <a:xfrm>
            <a:off x="6686313" y="772592"/>
            <a:ext cx="4383924" cy="501386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186648" y="154692"/>
            <a:ext cx="7818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比较两地气候特点的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8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4" t="3599" r="2187" b="4602"/>
          <a:stretch>
            <a:fillRect/>
          </a:stretch>
        </p:blipFill>
        <p:spPr>
          <a:xfrm>
            <a:off x="1028588" y="712415"/>
            <a:ext cx="10134825" cy="6145585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2116763" y="3299942"/>
            <a:ext cx="1278487" cy="77827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6886343" y="4033248"/>
            <a:ext cx="1543287" cy="48815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6" name="文本框 5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俄罗斯的气候</a:t>
              </a: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sp>
        <p:nvSpPr>
          <p:cNvPr id="11" name="文本框 10"/>
          <p:cNvSpPr txBox="1"/>
          <p:nvPr/>
        </p:nvSpPr>
        <p:spPr>
          <a:xfrm>
            <a:off x="4186648" y="154692"/>
            <a:ext cx="5723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两地气候差异的</a:t>
            </a:r>
            <a:r>
              <a: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原因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8339" y="4518607"/>
            <a:ext cx="12055323" cy="2062103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莫斯科：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位于东欧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平原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，地势平坦，距离海洋较近，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气候受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海洋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影响较大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雅库茨克：</a:t>
            </a:r>
            <a:b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距离海洋较远，且有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山脉阻挡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气候的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大陆性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更为显著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8339" y="1667437"/>
            <a:ext cx="11674991" cy="120032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俄罗斯</a:t>
            </a:r>
            <a:r>
              <a:rPr lang="zh-CN" altLang="en-US" sz="32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西部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气候受海洋影响较大，</a:t>
            </a:r>
            <a:r>
              <a:rPr lang="zh-CN" altLang="en-US" sz="32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中东部山区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气候大陆性更显著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俄罗斯国土辽阔，各地气候差异大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1" grpId="0"/>
      <p:bldP spid="13" grpId="0" animBg="1"/>
      <p:bldP spid="13" grpId="1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061" name="Picture 5" descr="2009122509513813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4"/>
          <a:stretch>
            <a:fillRect/>
          </a:stretch>
        </p:blipFill>
        <p:spPr bwMode="auto">
          <a:xfrm>
            <a:off x="0" y="0"/>
            <a:ext cx="4841698" cy="39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1063" name="Picture 7" descr="12883427864cca8d02b0a1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423" y="2937836"/>
            <a:ext cx="5280577" cy="3920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1065" name="Picture 9" descr="12883426694cca8c8d3480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8" t="15111" r="3374" b="17355"/>
          <a:stretch>
            <a:fillRect/>
          </a:stretch>
        </p:blipFill>
        <p:spPr bwMode="auto">
          <a:xfrm>
            <a:off x="4841696" y="0"/>
            <a:ext cx="5321633" cy="293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1067" name="Picture 11" descr="321191095924712863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548" y="3953261"/>
            <a:ext cx="4798679" cy="290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1068" name="Text Box 12"/>
          <p:cNvSpPr txBox="1">
            <a:spLocks noChangeArrowheads="1"/>
          </p:cNvSpPr>
          <p:nvPr/>
        </p:nvSpPr>
        <p:spPr bwMode="auto">
          <a:xfrm>
            <a:off x="4183400" y="3122383"/>
            <a:ext cx="3825200" cy="646331"/>
          </a:xfrm>
          <a:prstGeom prst="rect">
            <a:avLst/>
          </a:prstGeom>
          <a:solidFill>
            <a:srgbClr val="000000">
              <a:alpha val="43922"/>
            </a:srgb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600" dirty="0"/>
              <a:t>冬季寒冷而漫长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1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0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0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10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10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106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6688" y="5164326"/>
            <a:ext cx="118586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indent="457200">
              <a:lnSpc>
                <a:spcPct val="100000"/>
              </a:lnSpc>
            </a:pPr>
            <a:r>
              <a:rPr lang="zh-CN" altLang="en-US" sz="3200" dirty="0"/>
              <a:t>俄罗斯地域面积广阔，西伯利亚地区纬度较高，气候寒冷，冬季漫长，但夏季日照时间长，气温和湿度适宜，利于针叶林生长。有</a:t>
            </a:r>
            <a:r>
              <a:rPr lang="zh-CN" altLang="en-US" sz="3200" dirty="0">
                <a:solidFill>
                  <a:srgbClr val="C00000"/>
                </a:solidFill>
              </a:rPr>
              <a:t>世界上分布最广的</a:t>
            </a:r>
            <a:r>
              <a:rPr lang="zh-CN" altLang="en-US" sz="3200" b="1" dirty="0">
                <a:solidFill>
                  <a:srgbClr val="C00000"/>
                </a:solidFill>
              </a:rPr>
              <a:t>亚寒带针叶林</a:t>
            </a:r>
            <a:r>
              <a:rPr lang="zh-CN" altLang="en-US" sz="3200" dirty="0"/>
              <a:t>。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" y="-18873"/>
            <a:ext cx="7686674" cy="5124449"/>
            <a:chOff x="1" y="-18873"/>
            <a:chExt cx="7686674" cy="5124449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-18873"/>
              <a:ext cx="7686674" cy="5124449"/>
            </a:xfrm>
            <a:prstGeom prst="rect">
              <a:avLst/>
            </a:prstGeom>
          </p:spPr>
        </p:pic>
        <p:sp>
          <p:nvSpPr>
            <p:cNvPr id="8" name="Text Box 10"/>
            <p:cNvSpPr txBox="1">
              <a:spLocks noChangeArrowheads="1"/>
            </p:cNvSpPr>
            <p:nvPr/>
          </p:nvSpPr>
          <p:spPr bwMode="auto">
            <a:xfrm>
              <a:off x="1" y="126386"/>
              <a:ext cx="2919413" cy="584775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亚寒带针叶林</a:t>
              </a: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81" t="3515" r="24999" b="8301"/>
          <a:stretch>
            <a:fillRect/>
          </a:stretch>
        </p:blipFill>
        <p:spPr>
          <a:xfrm>
            <a:off x="7325513" y="110107"/>
            <a:ext cx="4866488" cy="4866488"/>
          </a:xfrm>
          <a:prstGeom prst="ellipse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" t="3874" r="1918" b="5044"/>
          <a:stretch>
            <a:fillRect/>
          </a:stretch>
        </p:blipFill>
        <p:spPr>
          <a:xfrm>
            <a:off x="844407" y="801023"/>
            <a:ext cx="10100846" cy="6056977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12" name="文本框 11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俄罗斯的气候</a:t>
              </a: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7373164" y="3274159"/>
            <a:ext cx="2236510" cy="681163"/>
            <a:chOff x="7373164" y="3274159"/>
            <a:chExt cx="2236510" cy="681163"/>
          </a:xfrm>
        </p:grpSpPr>
        <p:sp>
          <p:nvSpPr>
            <p:cNvPr id="3" name="椭圆 2"/>
            <p:cNvSpPr/>
            <p:nvPr/>
          </p:nvSpPr>
          <p:spPr>
            <a:xfrm>
              <a:off x="8426295" y="3825074"/>
              <a:ext cx="130248" cy="13024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373164" y="3274159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奥伊米亚康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639356" y="185469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北半球的“寒极”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048415" y="1191962"/>
            <a:ext cx="10095171" cy="5646987"/>
            <a:chOff x="0" y="19050"/>
            <a:chExt cx="12192000" cy="68199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9050"/>
              <a:ext cx="12192000" cy="6819900"/>
            </a:xfrm>
            <a:prstGeom prst="rect">
              <a:avLst/>
            </a:prstGeom>
          </p:spPr>
        </p:pic>
        <p:sp>
          <p:nvSpPr>
            <p:cNvPr id="5" name="任意多边形 4"/>
            <p:cNvSpPr/>
            <p:nvPr/>
          </p:nvSpPr>
          <p:spPr>
            <a:xfrm>
              <a:off x="10902462" y="6165437"/>
              <a:ext cx="957685" cy="359808"/>
            </a:xfrm>
            <a:custGeom>
              <a:avLst/>
              <a:gdLst>
                <a:gd name="connsiteX0" fmla="*/ 957685 w 957685"/>
                <a:gd name="connsiteY0" fmla="*/ 248890 h 359808"/>
                <a:gd name="connsiteX1" fmla="*/ 752080 w 957685"/>
                <a:gd name="connsiteY1" fmla="*/ 351692 h 359808"/>
                <a:gd name="connsiteX2" fmla="*/ 703384 w 957685"/>
                <a:gd name="connsiteY2" fmla="*/ 354397 h 359808"/>
                <a:gd name="connsiteX3" fmla="*/ 197488 w 957685"/>
                <a:gd name="connsiteY3" fmla="*/ 359808 h 359808"/>
                <a:gd name="connsiteX4" fmla="*/ 29758 w 957685"/>
                <a:gd name="connsiteY4" fmla="*/ 313817 h 359808"/>
                <a:gd name="connsiteX5" fmla="*/ 0 w 957685"/>
                <a:gd name="connsiteY5" fmla="*/ 273238 h 359808"/>
                <a:gd name="connsiteX6" fmla="*/ 5410 w 957685"/>
                <a:gd name="connsiteY6" fmla="*/ 194783 h 359808"/>
                <a:gd name="connsiteX7" fmla="*/ 5410 w 957685"/>
                <a:gd name="connsiteY7" fmla="*/ 154203 h 359808"/>
                <a:gd name="connsiteX8" fmla="*/ 5410 w 957685"/>
                <a:gd name="connsiteY8" fmla="*/ 102802 h 359808"/>
                <a:gd name="connsiteX9" fmla="*/ 0 w 957685"/>
                <a:gd name="connsiteY9" fmla="*/ 37874 h 359808"/>
                <a:gd name="connsiteX10" fmla="*/ 24347 w 957685"/>
                <a:gd name="connsiteY10" fmla="*/ 5410 h 359808"/>
                <a:gd name="connsiteX11" fmla="*/ 86570 w 957685"/>
                <a:gd name="connsiteY11" fmla="*/ 0 h 359808"/>
                <a:gd name="connsiteX12" fmla="*/ 181256 w 957685"/>
                <a:gd name="connsiteY12" fmla="*/ 2705 h 359808"/>
                <a:gd name="connsiteX13" fmla="*/ 538359 w 957685"/>
                <a:gd name="connsiteY13" fmla="*/ 0 h 359808"/>
                <a:gd name="connsiteX14" fmla="*/ 895462 w 957685"/>
                <a:gd name="connsiteY14" fmla="*/ 10821 h 359808"/>
                <a:gd name="connsiteX15" fmla="*/ 952274 w 957685"/>
                <a:gd name="connsiteY15" fmla="*/ 135266 h 359808"/>
                <a:gd name="connsiteX16" fmla="*/ 957685 w 957685"/>
                <a:gd name="connsiteY16" fmla="*/ 248890 h 35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685" h="359808">
                  <a:moveTo>
                    <a:pt x="957685" y="248890"/>
                  </a:moveTo>
                  <a:lnTo>
                    <a:pt x="752080" y="351692"/>
                  </a:lnTo>
                  <a:lnTo>
                    <a:pt x="703384" y="354397"/>
                  </a:lnTo>
                  <a:lnTo>
                    <a:pt x="197488" y="359808"/>
                  </a:lnTo>
                  <a:lnTo>
                    <a:pt x="29758" y="313817"/>
                  </a:lnTo>
                  <a:lnTo>
                    <a:pt x="0" y="273238"/>
                  </a:lnTo>
                  <a:lnTo>
                    <a:pt x="5410" y="194783"/>
                  </a:lnTo>
                  <a:lnTo>
                    <a:pt x="5410" y="154203"/>
                  </a:lnTo>
                  <a:lnTo>
                    <a:pt x="5410" y="102802"/>
                  </a:lnTo>
                  <a:lnTo>
                    <a:pt x="0" y="37874"/>
                  </a:lnTo>
                  <a:lnTo>
                    <a:pt x="24347" y="5410"/>
                  </a:lnTo>
                  <a:lnTo>
                    <a:pt x="86570" y="0"/>
                  </a:lnTo>
                  <a:lnTo>
                    <a:pt x="181256" y="2705"/>
                  </a:lnTo>
                  <a:lnTo>
                    <a:pt x="538359" y="0"/>
                  </a:lnTo>
                  <a:lnTo>
                    <a:pt x="895462" y="10821"/>
                  </a:lnTo>
                  <a:lnTo>
                    <a:pt x="952274" y="135266"/>
                  </a:lnTo>
                  <a:cubicBezTo>
                    <a:pt x="953176" y="175846"/>
                    <a:pt x="954077" y="216426"/>
                    <a:pt x="957685" y="248890"/>
                  </a:cubicBezTo>
                  <a:close/>
                </a:path>
              </a:pathLst>
            </a:custGeom>
            <a:solidFill>
              <a:srgbClr val="FEF1DE"/>
            </a:solidFill>
            <a:ln w="28575">
              <a:solidFill>
                <a:srgbClr val="FEF2DA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9994106" y="6167438"/>
              <a:ext cx="859632" cy="340518"/>
            </a:xfrm>
            <a:custGeom>
              <a:avLst/>
              <a:gdLst>
                <a:gd name="connsiteX0" fmla="*/ 814388 w 859632"/>
                <a:gd name="connsiteY0" fmla="*/ 192881 h 302418"/>
                <a:gd name="connsiteX1" fmla="*/ 721519 w 859632"/>
                <a:gd name="connsiteY1" fmla="*/ 254793 h 302418"/>
                <a:gd name="connsiteX2" fmla="*/ 697707 w 859632"/>
                <a:gd name="connsiteY2" fmla="*/ 261937 h 302418"/>
                <a:gd name="connsiteX3" fmla="*/ 597694 w 859632"/>
                <a:gd name="connsiteY3" fmla="*/ 288131 h 302418"/>
                <a:gd name="connsiteX4" fmla="*/ 573882 w 859632"/>
                <a:gd name="connsiteY4" fmla="*/ 288131 h 302418"/>
                <a:gd name="connsiteX5" fmla="*/ 490538 w 859632"/>
                <a:gd name="connsiteY5" fmla="*/ 292893 h 302418"/>
                <a:gd name="connsiteX6" fmla="*/ 311944 w 859632"/>
                <a:gd name="connsiteY6" fmla="*/ 302418 h 302418"/>
                <a:gd name="connsiteX7" fmla="*/ 100013 w 859632"/>
                <a:gd name="connsiteY7" fmla="*/ 264318 h 302418"/>
                <a:gd name="connsiteX8" fmla="*/ 0 w 859632"/>
                <a:gd name="connsiteY8" fmla="*/ 197643 h 302418"/>
                <a:gd name="connsiteX9" fmla="*/ 11907 w 859632"/>
                <a:gd name="connsiteY9" fmla="*/ 71437 h 302418"/>
                <a:gd name="connsiteX10" fmla="*/ 54769 w 859632"/>
                <a:gd name="connsiteY10" fmla="*/ 52387 h 302418"/>
                <a:gd name="connsiteX11" fmla="*/ 259557 w 859632"/>
                <a:gd name="connsiteY11" fmla="*/ 28575 h 302418"/>
                <a:gd name="connsiteX12" fmla="*/ 404813 w 859632"/>
                <a:gd name="connsiteY12" fmla="*/ 11906 h 302418"/>
                <a:gd name="connsiteX13" fmla="*/ 459582 w 859632"/>
                <a:gd name="connsiteY13" fmla="*/ 54768 h 302418"/>
                <a:gd name="connsiteX14" fmla="*/ 511969 w 859632"/>
                <a:gd name="connsiteY14" fmla="*/ 111918 h 302418"/>
                <a:gd name="connsiteX15" fmla="*/ 614363 w 859632"/>
                <a:gd name="connsiteY15" fmla="*/ 92868 h 302418"/>
                <a:gd name="connsiteX16" fmla="*/ 626269 w 859632"/>
                <a:gd name="connsiteY16" fmla="*/ 59531 h 302418"/>
                <a:gd name="connsiteX17" fmla="*/ 626269 w 859632"/>
                <a:gd name="connsiteY17" fmla="*/ 7143 h 302418"/>
                <a:gd name="connsiteX18" fmla="*/ 728663 w 859632"/>
                <a:gd name="connsiteY18" fmla="*/ 0 h 302418"/>
                <a:gd name="connsiteX19" fmla="*/ 859632 w 859632"/>
                <a:gd name="connsiteY19" fmla="*/ 0 h 302418"/>
                <a:gd name="connsiteX20" fmla="*/ 857250 w 859632"/>
                <a:gd name="connsiteY20" fmla="*/ 66675 h 302418"/>
                <a:gd name="connsiteX21" fmla="*/ 857250 w 859632"/>
                <a:gd name="connsiteY21" fmla="*/ 133350 h 302418"/>
                <a:gd name="connsiteX22" fmla="*/ 814388 w 859632"/>
                <a:gd name="connsiteY22" fmla="*/ 192881 h 30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632" h="302418">
                  <a:moveTo>
                    <a:pt x="814388" y="192881"/>
                  </a:moveTo>
                  <a:lnTo>
                    <a:pt x="721519" y="254793"/>
                  </a:lnTo>
                  <a:lnTo>
                    <a:pt x="697707" y="261937"/>
                  </a:lnTo>
                  <a:lnTo>
                    <a:pt x="597694" y="288131"/>
                  </a:lnTo>
                  <a:lnTo>
                    <a:pt x="573882" y="288131"/>
                  </a:lnTo>
                  <a:lnTo>
                    <a:pt x="490538" y="292893"/>
                  </a:lnTo>
                  <a:lnTo>
                    <a:pt x="311944" y="302418"/>
                  </a:lnTo>
                  <a:lnTo>
                    <a:pt x="100013" y="264318"/>
                  </a:lnTo>
                  <a:lnTo>
                    <a:pt x="0" y="197643"/>
                  </a:lnTo>
                  <a:lnTo>
                    <a:pt x="11907" y="71437"/>
                  </a:lnTo>
                  <a:lnTo>
                    <a:pt x="54769" y="52387"/>
                  </a:lnTo>
                  <a:lnTo>
                    <a:pt x="259557" y="28575"/>
                  </a:lnTo>
                  <a:lnTo>
                    <a:pt x="404813" y="11906"/>
                  </a:lnTo>
                  <a:lnTo>
                    <a:pt x="459582" y="54768"/>
                  </a:lnTo>
                  <a:lnTo>
                    <a:pt x="511969" y="111918"/>
                  </a:lnTo>
                  <a:lnTo>
                    <a:pt x="614363" y="92868"/>
                  </a:lnTo>
                  <a:lnTo>
                    <a:pt x="626269" y="59531"/>
                  </a:lnTo>
                  <a:lnTo>
                    <a:pt x="626269" y="7143"/>
                  </a:lnTo>
                  <a:lnTo>
                    <a:pt x="728663" y="0"/>
                  </a:lnTo>
                  <a:lnTo>
                    <a:pt x="859632" y="0"/>
                  </a:lnTo>
                  <a:lnTo>
                    <a:pt x="857250" y="66675"/>
                  </a:lnTo>
                  <a:lnTo>
                    <a:pt x="857250" y="133350"/>
                  </a:lnTo>
                  <a:lnTo>
                    <a:pt x="814388" y="192881"/>
                  </a:lnTo>
                  <a:close/>
                </a:path>
              </a:pathLst>
            </a:custGeom>
            <a:solidFill>
              <a:srgbClr val="F2EEE5"/>
            </a:solidFill>
            <a:ln w="28575">
              <a:solidFill>
                <a:srgbClr val="F2EEE5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10025063" y="6050757"/>
              <a:ext cx="335756" cy="78581"/>
            </a:xfrm>
            <a:custGeom>
              <a:avLst/>
              <a:gdLst>
                <a:gd name="connsiteX0" fmla="*/ 335756 w 335756"/>
                <a:gd name="connsiteY0" fmla="*/ 73819 h 78581"/>
                <a:gd name="connsiteX1" fmla="*/ 0 w 335756"/>
                <a:gd name="connsiteY1" fmla="*/ 78581 h 78581"/>
                <a:gd name="connsiteX2" fmla="*/ 35718 w 335756"/>
                <a:gd name="connsiteY2" fmla="*/ 28575 h 78581"/>
                <a:gd name="connsiteX3" fmla="*/ 104775 w 335756"/>
                <a:gd name="connsiteY3" fmla="*/ 14288 h 78581"/>
                <a:gd name="connsiteX4" fmla="*/ 214312 w 335756"/>
                <a:gd name="connsiteY4" fmla="*/ 4763 h 78581"/>
                <a:gd name="connsiteX5" fmla="*/ 290512 w 335756"/>
                <a:gd name="connsiteY5" fmla="*/ 0 h 78581"/>
                <a:gd name="connsiteX6" fmla="*/ 335756 w 335756"/>
                <a:gd name="connsiteY6" fmla="*/ 73819 h 7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756" h="78581">
                  <a:moveTo>
                    <a:pt x="335756" y="73819"/>
                  </a:moveTo>
                  <a:lnTo>
                    <a:pt x="0" y="78581"/>
                  </a:lnTo>
                  <a:lnTo>
                    <a:pt x="35718" y="28575"/>
                  </a:lnTo>
                  <a:lnTo>
                    <a:pt x="104775" y="14288"/>
                  </a:lnTo>
                  <a:lnTo>
                    <a:pt x="214312" y="4763"/>
                  </a:lnTo>
                  <a:lnTo>
                    <a:pt x="290512" y="0"/>
                  </a:lnTo>
                  <a:lnTo>
                    <a:pt x="335756" y="73819"/>
                  </a:lnTo>
                  <a:close/>
                </a:path>
              </a:pathLst>
            </a:custGeom>
            <a:solidFill>
              <a:srgbClr val="C09E60"/>
            </a:solidFill>
            <a:ln w="28575">
              <a:solidFill>
                <a:srgbClr val="C09E6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圆角矩形 10"/>
          <p:cNvSpPr/>
          <p:nvPr/>
        </p:nvSpPr>
        <p:spPr>
          <a:xfrm>
            <a:off x="65578" y="146830"/>
            <a:ext cx="1344268" cy="1032703"/>
          </a:xfrm>
          <a:prstGeom prst="roundRect">
            <a:avLst/>
          </a:prstGeom>
          <a:solidFill>
            <a:srgbClr val="517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主体提升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-39654" y="4904935"/>
            <a:ext cx="12271308" cy="165641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主要分布在俄罗斯的欧洲部分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原因：①地形平坦  ②夏季凉爽  ③人口城市集中、交通便利</a:t>
            </a:r>
          </a:p>
        </p:txBody>
      </p:sp>
      <p:sp>
        <p:nvSpPr>
          <p:cNvPr id="2" name="标题 1"/>
          <p:cNvSpPr txBox="1"/>
          <p:nvPr/>
        </p:nvSpPr>
        <p:spPr>
          <a:xfrm>
            <a:off x="1433319" y="134400"/>
            <a:ext cx="9869487" cy="105756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018</a:t>
            </a:r>
            <a:r>
              <a:rPr lang="zh-CN" altLang="en-US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世界杯比赛场地主要分布主要俄罗斯什么位置？</a:t>
            </a:r>
            <a:br>
              <a:rPr lang="en-US" altLang="zh-CN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比赛场地为什么集中分布在这里？请分析原因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4" grpId="0" uiExpand="1" build="p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22144" y="84671"/>
            <a:ext cx="3978371" cy="920843"/>
            <a:chOff x="26893" y="13446"/>
            <a:chExt cx="3978371" cy="920843"/>
          </a:xfrm>
        </p:grpSpPr>
        <p:sp>
          <p:nvSpPr>
            <p:cNvPr id="3" name="文本框 2"/>
            <p:cNvSpPr txBox="1"/>
            <p:nvPr/>
          </p:nvSpPr>
          <p:spPr>
            <a:xfrm>
              <a:off x="911712" y="150702"/>
              <a:ext cx="3093552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学习目标</a:t>
              </a: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582565" y="1535181"/>
            <a:ext cx="11422622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认识俄罗斯的</a:t>
            </a:r>
            <a:r>
              <a:rPr lang="zh-CN" altLang="en-US" sz="3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地理位置和范围</a:t>
            </a:r>
            <a:endParaRPr lang="en-US" altLang="zh-CN" sz="3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掌握俄罗斯的自然地理特征（</a:t>
            </a:r>
            <a:r>
              <a:rPr lang="zh-CN" altLang="en-US" sz="3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地形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3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河流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3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气候、自然资源等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9" name="cute-star_72428"/>
          <p:cNvSpPr>
            <a:spLocks noChangeAspect="1"/>
          </p:cNvSpPr>
          <p:nvPr/>
        </p:nvSpPr>
        <p:spPr bwMode="auto">
          <a:xfrm rot="19960611">
            <a:off x="165584" y="2412362"/>
            <a:ext cx="1062566" cy="1011034"/>
          </a:xfrm>
          <a:custGeom>
            <a:avLst/>
            <a:gdLst>
              <a:gd name="T0" fmla="*/ 8171 w 8232"/>
              <a:gd name="T1" fmla="*/ 2946 h 7844"/>
              <a:gd name="T2" fmla="*/ 7750 w 8232"/>
              <a:gd name="T3" fmla="*/ 2592 h 7844"/>
              <a:gd name="T4" fmla="*/ 5562 w 8232"/>
              <a:gd name="T5" fmla="*/ 2274 h 7844"/>
              <a:gd name="T6" fmla="*/ 4583 w 8232"/>
              <a:gd name="T7" fmla="*/ 290 h 7844"/>
              <a:gd name="T8" fmla="*/ 4116 w 8232"/>
              <a:gd name="T9" fmla="*/ 0 h 7844"/>
              <a:gd name="T10" fmla="*/ 3649 w 8232"/>
              <a:gd name="T11" fmla="*/ 290 h 7844"/>
              <a:gd name="T12" fmla="*/ 2670 w 8232"/>
              <a:gd name="T13" fmla="*/ 2274 h 7844"/>
              <a:gd name="T14" fmla="*/ 482 w 8232"/>
              <a:gd name="T15" fmla="*/ 2592 h 7844"/>
              <a:gd name="T16" fmla="*/ 61 w 8232"/>
              <a:gd name="T17" fmla="*/ 2946 h 7844"/>
              <a:gd name="T18" fmla="*/ 193 w 8232"/>
              <a:gd name="T19" fmla="*/ 3480 h 7844"/>
              <a:gd name="T20" fmla="*/ 1777 w 8232"/>
              <a:gd name="T21" fmla="*/ 5023 h 7844"/>
              <a:gd name="T22" fmla="*/ 1403 w 8232"/>
              <a:gd name="T23" fmla="*/ 7203 h 7844"/>
              <a:gd name="T24" fmla="*/ 1610 w 8232"/>
              <a:gd name="T25" fmla="*/ 7712 h 7844"/>
              <a:gd name="T26" fmla="*/ 2158 w 8232"/>
              <a:gd name="T27" fmla="*/ 7752 h 7844"/>
              <a:gd name="T28" fmla="*/ 4116 w 8232"/>
              <a:gd name="T29" fmla="*/ 6723 h 7844"/>
              <a:gd name="T30" fmla="*/ 6074 w 8232"/>
              <a:gd name="T31" fmla="*/ 7752 h 7844"/>
              <a:gd name="T32" fmla="*/ 6316 w 8232"/>
              <a:gd name="T33" fmla="*/ 7812 h 7844"/>
              <a:gd name="T34" fmla="*/ 6622 w 8232"/>
              <a:gd name="T35" fmla="*/ 7712 h 7844"/>
              <a:gd name="T36" fmla="*/ 6829 w 8232"/>
              <a:gd name="T37" fmla="*/ 7203 h 7844"/>
              <a:gd name="T38" fmla="*/ 6455 w 8232"/>
              <a:gd name="T39" fmla="*/ 5023 h 7844"/>
              <a:gd name="T40" fmla="*/ 8039 w 8232"/>
              <a:gd name="T41" fmla="*/ 3480 h 7844"/>
              <a:gd name="T42" fmla="*/ 8171 w 8232"/>
              <a:gd name="T43" fmla="*/ 2946 h 7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8232" h="7844">
                <a:moveTo>
                  <a:pt x="8171" y="2946"/>
                </a:moveTo>
                <a:cubicBezTo>
                  <a:pt x="8109" y="2758"/>
                  <a:pt x="7946" y="2620"/>
                  <a:pt x="7750" y="2592"/>
                </a:cubicBezTo>
                <a:lnTo>
                  <a:pt x="5562" y="2274"/>
                </a:lnTo>
                <a:lnTo>
                  <a:pt x="4583" y="290"/>
                </a:lnTo>
                <a:cubicBezTo>
                  <a:pt x="4495" y="113"/>
                  <a:pt x="4314" y="0"/>
                  <a:pt x="4116" y="0"/>
                </a:cubicBezTo>
                <a:cubicBezTo>
                  <a:pt x="3918" y="0"/>
                  <a:pt x="3737" y="113"/>
                  <a:pt x="3649" y="290"/>
                </a:cubicBezTo>
                <a:lnTo>
                  <a:pt x="2670" y="2274"/>
                </a:lnTo>
                <a:lnTo>
                  <a:pt x="482" y="2592"/>
                </a:lnTo>
                <a:cubicBezTo>
                  <a:pt x="286" y="2620"/>
                  <a:pt x="123" y="2758"/>
                  <a:pt x="61" y="2946"/>
                </a:cubicBezTo>
                <a:cubicBezTo>
                  <a:pt x="0" y="3134"/>
                  <a:pt x="51" y="3341"/>
                  <a:pt x="193" y="3480"/>
                </a:cubicBezTo>
                <a:lnTo>
                  <a:pt x="1777" y="5023"/>
                </a:lnTo>
                <a:lnTo>
                  <a:pt x="1403" y="7203"/>
                </a:lnTo>
                <a:cubicBezTo>
                  <a:pt x="1370" y="7399"/>
                  <a:pt x="1450" y="7596"/>
                  <a:pt x="1610" y="7712"/>
                </a:cubicBezTo>
                <a:cubicBezTo>
                  <a:pt x="1770" y="7829"/>
                  <a:pt x="1983" y="7844"/>
                  <a:pt x="2158" y="7752"/>
                </a:cubicBezTo>
                <a:lnTo>
                  <a:pt x="4116" y="6723"/>
                </a:lnTo>
                <a:lnTo>
                  <a:pt x="6074" y="7752"/>
                </a:lnTo>
                <a:cubicBezTo>
                  <a:pt x="6150" y="7792"/>
                  <a:pt x="6233" y="7812"/>
                  <a:pt x="6316" y="7812"/>
                </a:cubicBezTo>
                <a:cubicBezTo>
                  <a:pt x="6424" y="7812"/>
                  <a:pt x="6531" y="7778"/>
                  <a:pt x="6622" y="7712"/>
                </a:cubicBezTo>
                <a:cubicBezTo>
                  <a:pt x="6782" y="7596"/>
                  <a:pt x="6862" y="7399"/>
                  <a:pt x="6829" y="7203"/>
                </a:cubicBezTo>
                <a:lnTo>
                  <a:pt x="6455" y="5023"/>
                </a:lnTo>
                <a:lnTo>
                  <a:pt x="8039" y="3480"/>
                </a:lnTo>
                <a:cubicBezTo>
                  <a:pt x="8181" y="3341"/>
                  <a:pt x="8232" y="3134"/>
                  <a:pt x="8171" y="2946"/>
                </a:cubicBezTo>
                <a:close/>
              </a:path>
            </a:pathLst>
          </a:custGeom>
          <a:solidFill>
            <a:srgbClr val="F6A656"/>
          </a:soli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6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68356" y="17436"/>
            <a:ext cx="4435569" cy="920843"/>
            <a:chOff x="26893" y="13446"/>
            <a:chExt cx="4435569" cy="920843"/>
          </a:xfrm>
        </p:grpSpPr>
        <p:sp>
          <p:nvSpPr>
            <p:cNvPr id="16" name="文本框 15"/>
            <p:cNvSpPr txBox="1"/>
            <p:nvPr/>
          </p:nvSpPr>
          <p:spPr>
            <a:xfrm>
              <a:off x="911712" y="151288"/>
              <a:ext cx="3550750" cy="6451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豪门俄罗斯</a:t>
              </a:r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1227455" y="1520825"/>
            <a:ext cx="2214880" cy="2553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Calibri" panose="020F0502020204030204" charset="0"/>
                <a:ea typeface="微软雅黑" panose="020B0503020204020204" pitchFamily="34" charset="-122"/>
              </a:rPr>
              <a:t>①矿产资源</a:t>
            </a:r>
          </a:p>
          <a:p>
            <a:endParaRPr lang="zh-CN" altLang="en-US" sz="3200" dirty="0">
              <a:latin typeface="Calibri" panose="020F0502020204030204" charset="0"/>
              <a:ea typeface="微软雅黑" panose="020B0503020204020204" pitchFamily="34" charset="-122"/>
            </a:endParaRPr>
          </a:p>
          <a:p>
            <a:r>
              <a:rPr lang="zh-CN" altLang="en-US" sz="3200" dirty="0">
                <a:latin typeface="Calibri" panose="020F0502020204030204" charset="0"/>
                <a:ea typeface="微软雅黑" panose="020B0503020204020204" pitchFamily="34" charset="-122"/>
              </a:rPr>
              <a:t>②森林资源</a:t>
            </a:r>
          </a:p>
          <a:p>
            <a:endParaRPr lang="zh-CN" altLang="en-US" sz="3200" dirty="0">
              <a:latin typeface="Calibri" panose="020F0502020204030204" charset="0"/>
              <a:ea typeface="微软雅黑" panose="020B0503020204020204" pitchFamily="34" charset="-122"/>
            </a:endParaRPr>
          </a:p>
          <a:p>
            <a:r>
              <a:rPr lang="zh-CN" altLang="en-US" sz="3200" dirty="0">
                <a:latin typeface="Calibri" panose="020F0502020204030204" charset="0"/>
                <a:ea typeface="微软雅黑" panose="020B0503020204020204" pitchFamily="34" charset="-122"/>
              </a:rPr>
              <a:t>③淡水资源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22144" y="84671"/>
            <a:ext cx="4435569" cy="920843"/>
            <a:chOff x="26893" y="13446"/>
            <a:chExt cx="4435569" cy="920843"/>
          </a:xfrm>
        </p:grpSpPr>
        <p:sp>
          <p:nvSpPr>
            <p:cNvPr id="3" name="文本框 2"/>
            <p:cNvSpPr txBox="1"/>
            <p:nvPr/>
          </p:nvSpPr>
          <p:spPr>
            <a:xfrm>
              <a:off x="911712" y="150702"/>
              <a:ext cx="355075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课堂总结</a:t>
              </a: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955763" y="2643547"/>
            <a:ext cx="800219" cy="186204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r"/>
            <a:r>
              <a:rPr lang="zh-CN" altLang="en-US" sz="4000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俄罗斯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266897" y="1948964"/>
            <a:ext cx="12458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地理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位置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818964" y="1492551"/>
            <a:ext cx="3792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___________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半球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818964" y="2245643"/>
            <a:ext cx="55267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___________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两大洲，三面临海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818964" y="2998735"/>
            <a:ext cx="55267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中高纬度，主要位于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_________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带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266897" y="3982754"/>
            <a:ext cx="13241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地形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河流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775815" y="3606171"/>
            <a:ext cx="1159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地势：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775815" y="4941523"/>
            <a:ext cx="1159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河流：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2076890" y="3831793"/>
            <a:ext cx="425116" cy="1407716"/>
            <a:chOff x="2041595" y="4806816"/>
            <a:chExt cx="425116" cy="1407716"/>
          </a:xfrm>
        </p:grpSpPr>
        <p:sp>
          <p:nvSpPr>
            <p:cNvPr id="7" name="文本框 6"/>
            <p:cNvSpPr txBox="1"/>
            <p:nvPr/>
          </p:nvSpPr>
          <p:spPr>
            <a:xfrm>
              <a:off x="2041595" y="4806816"/>
              <a:ext cx="4251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041595" y="5629757"/>
              <a:ext cx="4251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620589" y="132860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东西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4415404" y="2088841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亚、欧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311545" y="2842105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北温</a:t>
            </a:r>
          </a:p>
        </p:txBody>
      </p:sp>
      <p:grpSp>
        <p:nvGrpSpPr>
          <p:cNvPr id="38" name="组合 37"/>
          <p:cNvGrpSpPr/>
          <p:nvPr/>
        </p:nvGrpSpPr>
        <p:grpSpPr>
          <a:xfrm>
            <a:off x="4847432" y="4016492"/>
            <a:ext cx="928615" cy="793421"/>
            <a:chOff x="4974333" y="4138761"/>
            <a:chExt cx="928615" cy="793421"/>
          </a:xfrm>
        </p:grpSpPr>
        <p:sp>
          <p:nvSpPr>
            <p:cNvPr id="13" name="文本框 12"/>
            <p:cNvSpPr txBox="1"/>
            <p:nvPr/>
          </p:nvSpPr>
          <p:spPr>
            <a:xfrm>
              <a:off x="4974333" y="4408962"/>
              <a:ext cx="9286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平原</a:t>
              </a:r>
            </a:p>
          </p:txBody>
        </p:sp>
        <p:cxnSp>
          <p:nvCxnSpPr>
            <p:cNvPr id="21" name="直接箭头连接符 20"/>
            <p:cNvCxnSpPr/>
            <p:nvPr/>
          </p:nvCxnSpPr>
          <p:spPr>
            <a:xfrm flipH="1">
              <a:off x="5565151" y="4138761"/>
              <a:ext cx="112478" cy="323901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左大括号 24"/>
          <p:cNvSpPr/>
          <p:nvPr/>
        </p:nvSpPr>
        <p:spPr>
          <a:xfrm>
            <a:off x="3590366" y="1647566"/>
            <a:ext cx="188257" cy="1680014"/>
          </a:xfrm>
          <a:prstGeom prst="leftBrace">
            <a:avLst>
              <a:gd name="adj1" fmla="val 44928"/>
              <a:gd name="adj2" fmla="val 50000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左大括号 27"/>
          <p:cNvSpPr/>
          <p:nvPr/>
        </p:nvSpPr>
        <p:spPr>
          <a:xfrm>
            <a:off x="3590366" y="3807346"/>
            <a:ext cx="188257" cy="1428034"/>
          </a:xfrm>
          <a:prstGeom prst="leftBrace">
            <a:avLst>
              <a:gd name="adj1" fmla="val 44928"/>
              <a:gd name="adj2" fmla="val 50000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6041397" y="4012473"/>
            <a:ext cx="1980029" cy="797440"/>
            <a:chOff x="6168298" y="4134742"/>
            <a:chExt cx="1980029" cy="797440"/>
          </a:xfrm>
        </p:grpSpPr>
        <p:cxnSp>
          <p:nvCxnSpPr>
            <p:cNvPr id="23" name="直接箭头连接符 22"/>
            <p:cNvCxnSpPr/>
            <p:nvPr/>
          </p:nvCxnSpPr>
          <p:spPr>
            <a:xfrm>
              <a:off x="6425777" y="4134742"/>
              <a:ext cx="115268" cy="331938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矩形 28"/>
            <p:cNvSpPr/>
            <p:nvPr/>
          </p:nvSpPr>
          <p:spPr>
            <a:xfrm>
              <a:off x="6168298" y="4408962"/>
              <a:ext cx="198002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28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高原、山地</a:t>
              </a:r>
            </a:p>
          </p:txBody>
        </p:sp>
      </p:grpSp>
      <p:sp>
        <p:nvSpPr>
          <p:cNvPr id="33" name="矩形 32"/>
          <p:cNvSpPr/>
          <p:nvPr/>
        </p:nvSpPr>
        <p:spPr>
          <a:xfrm>
            <a:off x="5052822" y="3606171"/>
            <a:ext cx="18325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西低  东高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2266897" y="82210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面积：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640015" y="82210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世界第一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266897" y="5667935"/>
            <a:ext cx="1335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气候：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3684494" y="5667935"/>
            <a:ext cx="7732901" cy="1082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______________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气候为主，冬季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_______________</a:t>
            </a:r>
          </a:p>
          <a:p>
            <a:pPr>
              <a:spcBef>
                <a:spcPts val="1000"/>
              </a:spcBef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夏季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_______________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122814" y="5564078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温带大陆性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8923811" y="5535501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严寒而漫长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8947624" y="610224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凉爽而短促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3775815" y="4286693"/>
            <a:ext cx="1159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地形：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4736480" y="4910746"/>
            <a:ext cx="71609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伏尔加河、鄂毕河、叶尼塞河、勒拿河</a:t>
            </a:r>
          </a:p>
        </p:txBody>
      </p:sp>
      <p:sp>
        <p:nvSpPr>
          <p:cNvPr id="22" name="左大括号 21"/>
          <p:cNvSpPr/>
          <p:nvPr/>
        </p:nvSpPr>
        <p:spPr>
          <a:xfrm>
            <a:off x="1801918" y="1091241"/>
            <a:ext cx="371475" cy="4966661"/>
          </a:xfrm>
          <a:prstGeom prst="leftBrace">
            <a:avLst>
              <a:gd name="adj1" fmla="val 81410"/>
              <a:gd name="adj2" fmla="val 50000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  <p:bldP spid="11" grpId="0"/>
      <p:bldP spid="12" grpId="0"/>
      <p:bldP spid="14" grpId="0"/>
      <p:bldP spid="15" grpId="0"/>
      <p:bldP spid="19" grpId="0"/>
      <p:bldP spid="20" grpId="0"/>
      <p:bldP spid="25" grpId="0" animBg="1"/>
      <p:bldP spid="28" grpId="0" animBg="1"/>
      <p:bldP spid="33" grpId="0"/>
      <p:bldP spid="17" grpId="0"/>
      <p:bldP spid="32" grpId="0"/>
      <p:bldP spid="18" grpId="0"/>
      <p:bldP spid="34" grpId="0"/>
      <p:bldP spid="35" grpId="0"/>
      <p:bldP spid="36" grpId="0"/>
      <p:bldP spid="37" grpId="0"/>
      <p:bldP spid="40" grpId="0"/>
      <p:bldP spid="41" grpId="0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22144" y="84671"/>
            <a:ext cx="4234703" cy="920843"/>
            <a:chOff x="26893" y="13446"/>
            <a:chExt cx="4234703" cy="920843"/>
          </a:xfrm>
        </p:grpSpPr>
        <p:sp>
          <p:nvSpPr>
            <p:cNvPr id="3" name="文本框 2"/>
            <p:cNvSpPr txBox="1"/>
            <p:nvPr/>
          </p:nvSpPr>
          <p:spPr>
            <a:xfrm>
              <a:off x="911712" y="150702"/>
              <a:ext cx="3349884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俄罗斯在哪里？</a:t>
              </a: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/>
        </p:nvGrpSpPr>
        <p:grpSpPr>
          <a:xfrm>
            <a:off x="8746863" y="831359"/>
            <a:ext cx="3410863" cy="5749203"/>
            <a:chOff x="8791833" y="968803"/>
            <a:chExt cx="3410863" cy="5749203"/>
          </a:xfrm>
        </p:grpSpPr>
        <p:sp>
          <p:nvSpPr>
            <p:cNvPr id="7" name="圆角矩形 6"/>
            <p:cNvSpPr/>
            <p:nvPr/>
          </p:nvSpPr>
          <p:spPr>
            <a:xfrm>
              <a:off x="8893956" y="968803"/>
              <a:ext cx="2391765" cy="603928"/>
            </a:xfrm>
            <a:prstGeom prst="roundRect">
              <a:avLst/>
            </a:prstGeom>
            <a:solidFill>
              <a:srgbClr val="517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自主学习</a:t>
              </a:r>
              <a:r>
                <a:rPr lang="en-US" altLang="zh-CN" sz="3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791833" y="1455027"/>
              <a:ext cx="3410863" cy="52629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看</a:t>
              </a:r>
              <a:r>
                <a:rPr lang="zh-CN" altLang="en-US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课本</a:t>
              </a:r>
              <a:r>
                <a:rPr lang="en-US" altLang="zh-CN" sz="2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P81</a:t>
              </a: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endPara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①说出俄罗斯的面积</a:t>
              </a:r>
              <a:endPara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②找出俄罗斯的首都</a:t>
              </a:r>
              <a:endPara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③说出俄罗斯的地理位置</a:t>
              </a:r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（在图中找出重要的经纬线、濒临的海洋）</a:t>
              </a:r>
              <a:endParaRPr lang="en-US" altLang="zh-CN" sz="28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④找出大洲分界线</a:t>
              </a:r>
              <a:endPara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000" contrast="2000"/>
                    </a14:imgEffect>
                    <a14:imgEffect>
                      <a14:colorTemperature colorTemp="5300"/>
                    </a14:imgEffect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2" y="1286390"/>
            <a:ext cx="8749942" cy="512985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1891" y="1269893"/>
            <a:ext cx="8729593" cy="5146354"/>
            <a:chOff x="41891" y="1269893"/>
            <a:chExt cx="8729593" cy="5146354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891" y="1319134"/>
              <a:ext cx="8729593" cy="5097113"/>
            </a:xfrm>
            <a:prstGeom prst="rect">
              <a:avLst/>
            </a:prstGeom>
          </p:spPr>
        </p:pic>
        <p:grpSp>
          <p:nvGrpSpPr>
            <p:cNvPr id="43" name="组合 42"/>
            <p:cNvGrpSpPr/>
            <p:nvPr/>
          </p:nvGrpSpPr>
          <p:grpSpPr>
            <a:xfrm>
              <a:off x="193404" y="1269893"/>
              <a:ext cx="1368444" cy="315088"/>
              <a:chOff x="247192" y="1269893"/>
              <a:chExt cx="1368444" cy="315088"/>
            </a:xfrm>
          </p:grpSpPr>
          <p:grpSp>
            <p:nvGrpSpPr>
              <p:cNvPr id="44" name="组合 43"/>
              <p:cNvGrpSpPr/>
              <p:nvPr/>
            </p:nvGrpSpPr>
            <p:grpSpPr>
              <a:xfrm>
                <a:off x="387414" y="1491205"/>
                <a:ext cx="619549" cy="78059"/>
                <a:chOff x="442004" y="259102"/>
                <a:chExt cx="828000" cy="78059"/>
              </a:xfrm>
            </p:grpSpPr>
            <p:cxnSp>
              <p:nvCxnSpPr>
                <p:cNvPr id="47" name="直接连接符 46"/>
                <p:cNvCxnSpPr/>
                <p:nvPr/>
              </p:nvCxnSpPr>
              <p:spPr>
                <a:xfrm>
                  <a:off x="442004" y="337161"/>
                  <a:ext cx="82800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7"/>
                <p:cNvCxnSpPr/>
                <p:nvPr/>
              </p:nvCxnSpPr>
              <p:spPr>
                <a:xfrm>
                  <a:off x="442004" y="259102"/>
                  <a:ext cx="0" cy="78059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8"/>
                <p:cNvCxnSpPr/>
                <p:nvPr/>
              </p:nvCxnSpPr>
              <p:spPr>
                <a:xfrm>
                  <a:off x="1270004" y="259102"/>
                  <a:ext cx="0" cy="78059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5" name="文本框 44"/>
              <p:cNvSpPr txBox="1"/>
              <p:nvPr/>
            </p:nvSpPr>
            <p:spPr>
              <a:xfrm>
                <a:off x="247192" y="1277204"/>
                <a:ext cx="29046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754503" y="1269893"/>
                <a:ext cx="86113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590</a:t>
                </a: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千米</a:t>
                </a: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122144" y="84671"/>
            <a:ext cx="4234703" cy="920843"/>
            <a:chOff x="26893" y="13446"/>
            <a:chExt cx="4234703" cy="920843"/>
          </a:xfrm>
        </p:grpSpPr>
        <p:sp>
          <p:nvSpPr>
            <p:cNvPr id="30" name="文本框 29"/>
            <p:cNvSpPr txBox="1"/>
            <p:nvPr/>
          </p:nvSpPr>
          <p:spPr>
            <a:xfrm>
              <a:off x="911712" y="150702"/>
              <a:ext cx="3349884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俄罗斯在哪里？</a:t>
              </a:r>
            </a:p>
          </p:txBody>
        </p:sp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1355696" y="3502003"/>
            <a:ext cx="1032565" cy="400110"/>
            <a:chOff x="1355696" y="3502003"/>
            <a:chExt cx="1032565" cy="400110"/>
          </a:xfrm>
        </p:grpSpPr>
        <p:grpSp>
          <p:nvGrpSpPr>
            <p:cNvPr id="33" name="组合 32"/>
            <p:cNvGrpSpPr/>
            <p:nvPr/>
          </p:nvGrpSpPr>
          <p:grpSpPr>
            <a:xfrm>
              <a:off x="1355696" y="3654272"/>
              <a:ext cx="103340" cy="103340"/>
              <a:chOff x="4355018" y="3805613"/>
              <a:chExt cx="103340" cy="103340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4355018" y="3805613"/>
                <a:ext cx="103340" cy="10334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4379688" y="383028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 w="28575"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1434154" y="350200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莫斯科</a:t>
              </a: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8746863" y="1917667"/>
            <a:ext cx="341086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①说出俄罗斯的面积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面积约</a:t>
            </a:r>
            <a:r>
              <a:rPr lang="en-US" altLang="zh-CN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1709.8</a:t>
            </a:r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万千米</a:t>
            </a:r>
            <a:r>
              <a:rPr lang="en-US" altLang="zh-CN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²</a:t>
            </a:r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，是世界上面积最大的国家</a:t>
            </a:r>
            <a:endParaRPr lang="en-US" altLang="zh-CN" sz="3200" dirty="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②找出俄罗斯的首都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8881072" y="1295242"/>
            <a:ext cx="2391765" cy="603928"/>
          </a:xfrm>
          <a:prstGeom prst="roundRect">
            <a:avLst/>
          </a:prstGeom>
          <a:solidFill>
            <a:srgbClr val="517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自主学习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uiExpand="1" build="p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1" y="1319134"/>
            <a:ext cx="8729593" cy="5097113"/>
          </a:xfrm>
          <a:prstGeom prst="rect">
            <a:avLst/>
          </a:prstGeom>
        </p:spPr>
      </p:pic>
      <p:grpSp>
        <p:nvGrpSpPr>
          <p:cNvPr id="43" name="组合 42"/>
          <p:cNvGrpSpPr/>
          <p:nvPr/>
        </p:nvGrpSpPr>
        <p:grpSpPr>
          <a:xfrm>
            <a:off x="193404" y="1269893"/>
            <a:ext cx="1368444" cy="315088"/>
            <a:chOff x="247192" y="1269893"/>
            <a:chExt cx="1368444" cy="315088"/>
          </a:xfrm>
        </p:grpSpPr>
        <p:grpSp>
          <p:nvGrpSpPr>
            <p:cNvPr id="44" name="组合 43"/>
            <p:cNvGrpSpPr/>
            <p:nvPr/>
          </p:nvGrpSpPr>
          <p:grpSpPr>
            <a:xfrm>
              <a:off x="387414" y="1491205"/>
              <a:ext cx="619549" cy="78059"/>
              <a:chOff x="442004" y="259102"/>
              <a:chExt cx="828000" cy="78059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442004" y="337161"/>
                <a:ext cx="828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442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1270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文本框 44"/>
            <p:cNvSpPr txBox="1"/>
            <p:nvPr/>
          </p:nvSpPr>
          <p:spPr>
            <a:xfrm>
              <a:off x="247192" y="1277204"/>
              <a:ext cx="2904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754503" y="1269893"/>
              <a:ext cx="8611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590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千米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22144" y="84671"/>
            <a:ext cx="4234703" cy="920843"/>
            <a:chOff x="26893" y="13446"/>
            <a:chExt cx="4234703" cy="920843"/>
          </a:xfrm>
        </p:grpSpPr>
        <p:sp>
          <p:nvSpPr>
            <p:cNvPr id="30" name="文本框 29"/>
            <p:cNvSpPr txBox="1"/>
            <p:nvPr/>
          </p:nvSpPr>
          <p:spPr>
            <a:xfrm>
              <a:off x="911712" y="150702"/>
              <a:ext cx="3349884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俄罗斯在哪里？</a:t>
              </a:r>
            </a:p>
          </p:txBody>
        </p:sp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1355696" y="3502003"/>
            <a:ext cx="1032565" cy="400110"/>
            <a:chOff x="1355696" y="3502003"/>
            <a:chExt cx="1032565" cy="400110"/>
          </a:xfrm>
        </p:grpSpPr>
        <p:grpSp>
          <p:nvGrpSpPr>
            <p:cNvPr id="33" name="组合 32"/>
            <p:cNvGrpSpPr/>
            <p:nvPr/>
          </p:nvGrpSpPr>
          <p:grpSpPr>
            <a:xfrm>
              <a:off x="1355696" y="3654272"/>
              <a:ext cx="103340" cy="103340"/>
              <a:chOff x="4355018" y="3805613"/>
              <a:chExt cx="103340" cy="103340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4355018" y="3805613"/>
                <a:ext cx="103340" cy="10334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4379688" y="383028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 w="28575"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1434154" y="350200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莫斯科</a:t>
              </a: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8746863" y="1917667"/>
            <a:ext cx="3410863" cy="324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③说出俄罗斯的地理位置</a:t>
            </a:r>
            <a:r>
              <a:rPr lang="zh-CN" altLang="en-US" sz="28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（在图中找出重要的经纬线、濒临的海洋）</a:t>
            </a:r>
            <a:endParaRPr lang="en-US" altLang="zh-CN" sz="2800" dirty="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④找出大洲分界线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8881072" y="1295242"/>
            <a:ext cx="2391765" cy="603928"/>
          </a:xfrm>
          <a:prstGeom prst="roundRect">
            <a:avLst/>
          </a:prstGeom>
          <a:solidFill>
            <a:srgbClr val="517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自主学习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1" y="1319134"/>
            <a:ext cx="8729593" cy="5097113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41891" y="1319134"/>
            <a:ext cx="8730001" cy="5097600"/>
            <a:chOff x="41891" y="1319134"/>
            <a:chExt cx="8730001" cy="5097600"/>
          </a:xfrm>
        </p:grpSpPr>
        <p:grpSp>
          <p:nvGrpSpPr>
            <p:cNvPr id="33" name="组合 32"/>
            <p:cNvGrpSpPr/>
            <p:nvPr/>
          </p:nvGrpSpPr>
          <p:grpSpPr>
            <a:xfrm>
              <a:off x="41891" y="1319134"/>
              <a:ext cx="8730001" cy="5097600"/>
              <a:chOff x="41891" y="1319134"/>
              <a:chExt cx="8730001" cy="5097600"/>
            </a:xfrm>
            <a:solidFill>
              <a:schemeClr val="accent2">
                <a:lumMod val="40000"/>
                <a:lumOff val="60000"/>
                <a:alpha val="50000"/>
              </a:schemeClr>
            </a:solidFill>
          </p:grpSpPr>
          <p:sp>
            <p:nvSpPr>
              <p:cNvPr id="37" name="任意多边形 36"/>
              <p:cNvSpPr/>
              <p:nvPr/>
            </p:nvSpPr>
            <p:spPr>
              <a:xfrm>
                <a:off x="4528727" y="1319135"/>
                <a:ext cx="4243165" cy="3307003"/>
              </a:xfrm>
              <a:custGeom>
                <a:avLst/>
                <a:gdLst>
                  <a:gd name="connsiteX0" fmla="*/ 0 w 4243165"/>
                  <a:gd name="connsiteY0" fmla="*/ 0 h 3307003"/>
                  <a:gd name="connsiteX1" fmla="*/ 30825 w 4243165"/>
                  <a:gd name="connsiteY1" fmla="*/ 0 h 3307003"/>
                  <a:gd name="connsiteX2" fmla="*/ 589193 w 4243165"/>
                  <a:gd name="connsiteY2" fmla="*/ 278005 h 3307003"/>
                  <a:gd name="connsiteX3" fmla="*/ 1220205 w 4243165"/>
                  <a:gd name="connsiteY3" fmla="*/ 628125 h 3307003"/>
                  <a:gd name="connsiteX4" fmla="*/ 2427176 w 4243165"/>
                  <a:gd name="connsiteY4" fmla="*/ 1456721 h 3307003"/>
                  <a:gd name="connsiteX5" fmla="*/ 3460951 w 4243165"/>
                  <a:gd name="connsiteY5" fmla="*/ 2416771 h 3307003"/>
                  <a:gd name="connsiteX6" fmla="*/ 4112614 w 4243165"/>
                  <a:gd name="connsiteY6" fmla="*/ 3127709 h 3307003"/>
                  <a:gd name="connsiteX7" fmla="*/ 4243165 w 4243165"/>
                  <a:gd name="connsiteY7" fmla="*/ 3279267 h 3307003"/>
                  <a:gd name="connsiteX8" fmla="*/ 4243165 w 4243165"/>
                  <a:gd name="connsiteY8" fmla="*/ 3307003 h 3307003"/>
                  <a:gd name="connsiteX9" fmla="*/ 0 w 4243165"/>
                  <a:gd name="connsiteY9" fmla="*/ 0 h 3307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43165" h="3307003">
                    <a:moveTo>
                      <a:pt x="0" y="0"/>
                    </a:moveTo>
                    <a:lnTo>
                      <a:pt x="30825" y="0"/>
                    </a:lnTo>
                    <a:lnTo>
                      <a:pt x="589193" y="278005"/>
                    </a:lnTo>
                    <a:cubicBezTo>
                      <a:pt x="802354" y="388129"/>
                      <a:pt x="1013397" y="503191"/>
                      <a:pt x="1220205" y="628125"/>
                    </a:cubicBezTo>
                    <a:cubicBezTo>
                      <a:pt x="1633821" y="877995"/>
                      <a:pt x="2053718" y="1158613"/>
                      <a:pt x="2427176" y="1456721"/>
                    </a:cubicBezTo>
                    <a:cubicBezTo>
                      <a:pt x="2800634" y="1754828"/>
                      <a:pt x="3146171" y="2098948"/>
                      <a:pt x="3460951" y="2416771"/>
                    </a:cubicBezTo>
                    <a:cubicBezTo>
                      <a:pt x="3697037" y="2655139"/>
                      <a:pt x="3907970" y="2891655"/>
                      <a:pt x="4112614" y="3127709"/>
                    </a:cubicBezTo>
                    <a:lnTo>
                      <a:pt x="4243165" y="3279267"/>
                    </a:lnTo>
                    <a:lnTo>
                      <a:pt x="4243165" y="33070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  <a:alpha val="6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任意多边形 37"/>
              <p:cNvSpPr/>
              <p:nvPr/>
            </p:nvSpPr>
            <p:spPr>
              <a:xfrm>
                <a:off x="41891" y="1319134"/>
                <a:ext cx="8730000" cy="5097600"/>
              </a:xfrm>
              <a:custGeom>
                <a:avLst/>
                <a:gdLst>
                  <a:gd name="connsiteX0" fmla="*/ 0 w 8730000"/>
                  <a:gd name="connsiteY0" fmla="*/ 0 h 5097600"/>
                  <a:gd name="connsiteX1" fmla="*/ 4486835 w 8730000"/>
                  <a:gd name="connsiteY1" fmla="*/ 0 h 5097600"/>
                  <a:gd name="connsiteX2" fmla="*/ 8730000 w 8730000"/>
                  <a:gd name="connsiteY2" fmla="*/ 3307003 h 5097600"/>
                  <a:gd name="connsiteX3" fmla="*/ 8730000 w 8730000"/>
                  <a:gd name="connsiteY3" fmla="*/ 5097600 h 5097600"/>
                  <a:gd name="connsiteX4" fmla="*/ 0 w 8730000"/>
                  <a:gd name="connsiteY4" fmla="*/ 5097600 h 5097600"/>
                  <a:gd name="connsiteX5" fmla="*/ 0 w 8730000"/>
                  <a:gd name="connsiteY5" fmla="*/ 0 h 509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730000" h="5097600">
                    <a:moveTo>
                      <a:pt x="0" y="0"/>
                    </a:moveTo>
                    <a:lnTo>
                      <a:pt x="4486835" y="0"/>
                    </a:lnTo>
                    <a:lnTo>
                      <a:pt x="8730000" y="3307003"/>
                    </a:lnTo>
                    <a:lnTo>
                      <a:pt x="8730000" y="5097600"/>
                    </a:lnTo>
                    <a:lnTo>
                      <a:pt x="0" y="5097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2423126" y="3236464"/>
              <a:ext cx="3570208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8800" b="1" dirty="0">
                  <a:solidFill>
                    <a:srgbClr val="E8422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东半球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559552" y="1319134"/>
            <a:ext cx="4212340" cy="3279267"/>
            <a:chOff x="4559552" y="1319134"/>
            <a:chExt cx="4212340" cy="3279267"/>
          </a:xfrm>
        </p:grpSpPr>
        <p:sp>
          <p:nvSpPr>
            <p:cNvPr id="42" name="任意多边形 41"/>
            <p:cNvSpPr/>
            <p:nvPr/>
          </p:nvSpPr>
          <p:spPr>
            <a:xfrm>
              <a:off x="4559552" y="1319134"/>
              <a:ext cx="4212340" cy="3279267"/>
            </a:xfrm>
            <a:custGeom>
              <a:avLst/>
              <a:gdLst>
                <a:gd name="connsiteX0" fmla="*/ 0 w 4212340"/>
                <a:gd name="connsiteY0" fmla="*/ 0 h 3279267"/>
                <a:gd name="connsiteX1" fmla="*/ 4212340 w 4212340"/>
                <a:gd name="connsiteY1" fmla="*/ 0 h 3279267"/>
                <a:gd name="connsiteX2" fmla="*/ 4212340 w 4212340"/>
                <a:gd name="connsiteY2" fmla="*/ 3279267 h 3279267"/>
                <a:gd name="connsiteX3" fmla="*/ 4081789 w 4212340"/>
                <a:gd name="connsiteY3" fmla="*/ 3127709 h 3279267"/>
                <a:gd name="connsiteX4" fmla="*/ 3430126 w 4212340"/>
                <a:gd name="connsiteY4" fmla="*/ 2416771 h 3279267"/>
                <a:gd name="connsiteX5" fmla="*/ 2396351 w 4212340"/>
                <a:gd name="connsiteY5" fmla="*/ 1456721 h 3279267"/>
                <a:gd name="connsiteX6" fmla="*/ 1189380 w 4212340"/>
                <a:gd name="connsiteY6" fmla="*/ 628125 h 3279267"/>
                <a:gd name="connsiteX7" fmla="*/ 558368 w 4212340"/>
                <a:gd name="connsiteY7" fmla="*/ 278005 h 3279267"/>
                <a:gd name="connsiteX8" fmla="*/ 0 w 4212340"/>
                <a:gd name="connsiteY8" fmla="*/ 0 h 327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12340" h="3279267">
                  <a:moveTo>
                    <a:pt x="0" y="0"/>
                  </a:moveTo>
                  <a:lnTo>
                    <a:pt x="4212340" y="0"/>
                  </a:lnTo>
                  <a:lnTo>
                    <a:pt x="4212340" y="3279267"/>
                  </a:lnTo>
                  <a:lnTo>
                    <a:pt x="4081789" y="3127709"/>
                  </a:lnTo>
                  <a:cubicBezTo>
                    <a:pt x="3877145" y="2891655"/>
                    <a:pt x="3666212" y="2655139"/>
                    <a:pt x="3430126" y="2416771"/>
                  </a:cubicBezTo>
                  <a:cubicBezTo>
                    <a:pt x="3115346" y="2098948"/>
                    <a:pt x="2769809" y="1754828"/>
                    <a:pt x="2396351" y="1456721"/>
                  </a:cubicBezTo>
                  <a:cubicBezTo>
                    <a:pt x="2022893" y="1158613"/>
                    <a:pt x="1602996" y="877995"/>
                    <a:pt x="1189380" y="628125"/>
                  </a:cubicBezTo>
                  <a:cubicBezTo>
                    <a:pt x="982572" y="503191"/>
                    <a:pt x="771529" y="388129"/>
                    <a:pt x="558368" y="27800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419440" y="1323204"/>
              <a:ext cx="203132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西半球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93404" y="1269893"/>
            <a:ext cx="1368444" cy="315088"/>
            <a:chOff x="247192" y="1269893"/>
            <a:chExt cx="1368444" cy="315088"/>
          </a:xfrm>
        </p:grpSpPr>
        <p:grpSp>
          <p:nvGrpSpPr>
            <p:cNvPr id="51" name="组合 50"/>
            <p:cNvGrpSpPr/>
            <p:nvPr/>
          </p:nvGrpSpPr>
          <p:grpSpPr>
            <a:xfrm>
              <a:off x="387414" y="1491205"/>
              <a:ext cx="619549" cy="78059"/>
              <a:chOff x="442004" y="259102"/>
              <a:chExt cx="828000" cy="78059"/>
            </a:xfrm>
          </p:grpSpPr>
          <p:cxnSp>
            <p:nvCxnSpPr>
              <p:cNvPr id="54" name="直接连接符 53"/>
              <p:cNvCxnSpPr/>
              <p:nvPr/>
            </p:nvCxnSpPr>
            <p:spPr>
              <a:xfrm>
                <a:off x="442004" y="337161"/>
                <a:ext cx="828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442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/>
            </p:nvCxnSpPr>
            <p:spPr>
              <a:xfrm>
                <a:off x="1270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文本框 51"/>
            <p:cNvSpPr txBox="1"/>
            <p:nvPr/>
          </p:nvSpPr>
          <p:spPr>
            <a:xfrm>
              <a:off x="247192" y="1277204"/>
              <a:ext cx="2904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54503" y="1269893"/>
              <a:ext cx="8611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590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千米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815364" y="1319980"/>
            <a:ext cx="3266707" cy="2639759"/>
            <a:chOff x="8815364" y="1319980"/>
            <a:chExt cx="3266707" cy="2639759"/>
          </a:xfrm>
        </p:grpSpPr>
        <p:sp>
          <p:nvSpPr>
            <p:cNvPr id="10" name="矩形 9"/>
            <p:cNvSpPr/>
            <p:nvPr/>
          </p:nvSpPr>
          <p:spPr>
            <a:xfrm>
              <a:off x="8815364" y="1319980"/>
              <a:ext cx="3266707" cy="2639759"/>
            </a:xfrm>
            <a:prstGeom prst="rect">
              <a:avLst/>
            </a:prstGeom>
            <a:solidFill>
              <a:srgbClr val="76B1DE">
                <a:alpha val="13000"/>
              </a:srgbClr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989915" y="2043610"/>
              <a:ext cx="264614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marR="0" lvl="0" indent="-4572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n"/>
                <a:defRPr/>
              </a:pPr>
              <a:r>
                <a:rPr lang="zh-CN" altLang="en-US" sz="3200" kern="0" noProof="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半球位置</a:t>
              </a:r>
              <a:endPara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989915" y="2672420"/>
              <a:ext cx="2818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marR="0" lvl="0" indent="-4572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p"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纬度位置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8910952" y="1452932"/>
              <a:ext cx="3033598" cy="555750"/>
            </a:xfrm>
            <a:prstGeom prst="rect">
              <a:avLst/>
            </a:prstGeom>
            <a:solidFill>
              <a:srgbClr val="7699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地理位置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989915" y="3301230"/>
              <a:ext cx="2818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marR="0" lvl="0" indent="-4572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p"/>
                <a:defRPr/>
              </a:pPr>
              <a:r>
                <a:rPr lang="zh-CN" altLang="en-US" sz="32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海陆</a:t>
              </a: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位置</a:t>
              </a:r>
            </a:p>
          </p:txBody>
        </p:sp>
      </p:grpSp>
      <p:grpSp>
        <p:nvGrpSpPr>
          <p:cNvPr id="45" name="PA_组合 45"/>
          <p:cNvGrpSpPr/>
          <p:nvPr>
            <p:custDataLst>
              <p:tags r:id="rId1"/>
            </p:custDataLst>
          </p:nvPr>
        </p:nvGrpSpPr>
        <p:grpSpPr>
          <a:xfrm>
            <a:off x="4559980" y="2021584"/>
            <a:ext cx="4515053" cy="2076119"/>
            <a:chOff x="4519639" y="1752644"/>
            <a:chExt cx="4515053" cy="2076119"/>
          </a:xfrm>
        </p:grpSpPr>
        <p:sp>
          <p:nvSpPr>
            <p:cNvPr id="46" name="PA_任意多边形 50"/>
            <p:cNvSpPr/>
            <p:nvPr>
              <p:custDataLst>
                <p:tags r:id="rId2"/>
              </p:custDataLst>
            </p:nvPr>
          </p:nvSpPr>
          <p:spPr>
            <a:xfrm rot="847018" flipH="1">
              <a:off x="4519639" y="1752644"/>
              <a:ext cx="4515053" cy="2076119"/>
            </a:xfrm>
            <a:custGeom>
              <a:avLst/>
              <a:gdLst>
                <a:gd name="connsiteX0" fmla="*/ 4060371 w 4060371"/>
                <a:gd name="connsiteY0" fmla="*/ 0 h 1578428"/>
                <a:gd name="connsiteX1" fmla="*/ 2939142 w 4060371"/>
                <a:gd name="connsiteY1" fmla="*/ 239485 h 1578428"/>
                <a:gd name="connsiteX2" fmla="*/ 1839685 w 4060371"/>
                <a:gd name="connsiteY2" fmla="*/ 598714 h 1578428"/>
                <a:gd name="connsiteX3" fmla="*/ 849085 w 4060371"/>
                <a:gd name="connsiteY3" fmla="*/ 1077685 h 1578428"/>
                <a:gd name="connsiteX4" fmla="*/ 0 w 4060371"/>
                <a:gd name="connsiteY4" fmla="*/ 1578428 h 1578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0371" h="1578428">
                  <a:moveTo>
                    <a:pt x="4060371" y="0"/>
                  </a:moveTo>
                  <a:cubicBezTo>
                    <a:pt x="3684813" y="69849"/>
                    <a:pt x="3309256" y="139699"/>
                    <a:pt x="2939142" y="239485"/>
                  </a:cubicBezTo>
                  <a:cubicBezTo>
                    <a:pt x="2569028" y="339271"/>
                    <a:pt x="2188028" y="459014"/>
                    <a:pt x="1839685" y="598714"/>
                  </a:cubicBezTo>
                  <a:cubicBezTo>
                    <a:pt x="1491342" y="738414"/>
                    <a:pt x="1155699" y="914399"/>
                    <a:pt x="849085" y="1077685"/>
                  </a:cubicBezTo>
                  <a:cubicBezTo>
                    <a:pt x="542471" y="1240971"/>
                    <a:pt x="271235" y="1409699"/>
                    <a:pt x="0" y="1578428"/>
                  </a:cubicBezTo>
                </a:path>
              </a:pathLst>
            </a:custGeom>
            <a:noFill/>
            <a:ln w="76200">
              <a:solidFill>
                <a:srgbClr val="E8422C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PA_文本框 29"/>
            <p:cNvSpPr txBox="1"/>
            <p:nvPr>
              <p:custDataLst>
                <p:tags r:id="rId3"/>
              </p:custDataLst>
            </p:nvPr>
          </p:nvSpPr>
          <p:spPr>
            <a:xfrm rot="2497775">
              <a:off x="6558800" y="2509481"/>
              <a:ext cx="1320237" cy="523220"/>
            </a:xfrm>
            <a:prstGeom prst="rect">
              <a:avLst/>
            </a:prstGeom>
            <a:solidFill>
              <a:srgbClr val="E8422C"/>
            </a:solidFill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dirty="0"/>
                <a:t>160°E</a:t>
              </a:r>
              <a:endParaRPr lang="zh-CN" altLang="en-US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22144" y="84671"/>
            <a:ext cx="4234703" cy="920843"/>
            <a:chOff x="26893" y="13446"/>
            <a:chExt cx="4234703" cy="920843"/>
          </a:xfrm>
        </p:grpSpPr>
        <p:sp>
          <p:nvSpPr>
            <p:cNvPr id="31" name="文本框 30"/>
            <p:cNvSpPr txBox="1"/>
            <p:nvPr/>
          </p:nvSpPr>
          <p:spPr>
            <a:xfrm>
              <a:off x="911712" y="150702"/>
              <a:ext cx="3349884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俄罗斯在哪里？</a:t>
              </a:r>
            </a:p>
          </p:txBody>
        </p:sp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1" y="1319134"/>
            <a:ext cx="8729593" cy="5097113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2375049" y="1459966"/>
            <a:ext cx="5003411" cy="2168879"/>
            <a:chOff x="2375049" y="1459966"/>
            <a:chExt cx="5016150" cy="2191942"/>
          </a:xfrm>
        </p:grpSpPr>
        <p:sp>
          <p:nvSpPr>
            <p:cNvPr id="16" name="任意多边形 15"/>
            <p:cNvSpPr/>
            <p:nvPr/>
          </p:nvSpPr>
          <p:spPr>
            <a:xfrm>
              <a:off x="2375049" y="1459966"/>
              <a:ext cx="5016150" cy="2191942"/>
            </a:xfrm>
            <a:custGeom>
              <a:avLst/>
              <a:gdLst>
                <a:gd name="connsiteX0" fmla="*/ 0 w 4979993"/>
                <a:gd name="connsiteY0" fmla="*/ 0 h 2191942"/>
                <a:gd name="connsiteX1" fmla="*/ 46105 w 4979993"/>
                <a:gd name="connsiteY1" fmla="*/ 361150 h 2191942"/>
                <a:gd name="connsiteX2" fmla="*/ 115261 w 4979993"/>
                <a:gd name="connsiteY2" fmla="*/ 645459 h 2191942"/>
                <a:gd name="connsiteX3" fmla="*/ 299678 w 4979993"/>
                <a:gd name="connsiteY3" fmla="*/ 1068081 h 2191942"/>
                <a:gd name="connsiteX4" fmla="*/ 568619 w 4979993"/>
                <a:gd name="connsiteY4" fmla="*/ 1413863 h 2191942"/>
                <a:gd name="connsiteX5" fmla="*/ 960505 w 4979993"/>
                <a:gd name="connsiteY5" fmla="*/ 1736592 h 2191942"/>
                <a:gd name="connsiteX6" fmla="*/ 1406179 w 4979993"/>
                <a:gd name="connsiteY6" fmla="*/ 1967113 h 2191942"/>
                <a:gd name="connsiteX7" fmla="*/ 1890273 w 4979993"/>
                <a:gd name="connsiteY7" fmla="*/ 2128478 h 2191942"/>
                <a:gd name="connsiteX8" fmla="*/ 2343631 w 4979993"/>
                <a:gd name="connsiteY8" fmla="*/ 2182266 h 2191942"/>
                <a:gd name="connsiteX9" fmla="*/ 2520363 w 4979993"/>
                <a:gd name="connsiteY9" fmla="*/ 2189950 h 2191942"/>
                <a:gd name="connsiteX10" fmla="*/ 2950669 w 4979993"/>
                <a:gd name="connsiteY10" fmla="*/ 2159214 h 2191942"/>
                <a:gd name="connsiteX11" fmla="*/ 3373291 w 4979993"/>
                <a:gd name="connsiteY11" fmla="*/ 2059321 h 2191942"/>
                <a:gd name="connsiteX12" fmla="*/ 3742125 w 4979993"/>
                <a:gd name="connsiteY12" fmla="*/ 1913325 h 2191942"/>
                <a:gd name="connsiteX13" fmla="*/ 3988014 w 4979993"/>
                <a:gd name="connsiteY13" fmla="*/ 1775012 h 2191942"/>
                <a:gd name="connsiteX14" fmla="*/ 4241587 w 4979993"/>
                <a:gd name="connsiteY14" fmla="*/ 1598279 h 2191942"/>
                <a:gd name="connsiteX15" fmla="*/ 4556632 w 4979993"/>
                <a:gd name="connsiteY15" fmla="*/ 1283234 h 2191942"/>
                <a:gd name="connsiteX16" fmla="*/ 4725681 w 4979993"/>
                <a:gd name="connsiteY16" fmla="*/ 1037345 h 2191942"/>
                <a:gd name="connsiteX17" fmla="*/ 4840942 w 4979993"/>
                <a:gd name="connsiteY17" fmla="*/ 814508 h 2191942"/>
                <a:gd name="connsiteX18" fmla="*/ 4917782 w 4979993"/>
                <a:gd name="connsiteY18" fmla="*/ 630091 h 2191942"/>
                <a:gd name="connsiteX19" fmla="*/ 4971570 w 4979993"/>
                <a:gd name="connsiteY19" fmla="*/ 322730 h 2191942"/>
                <a:gd name="connsiteX20" fmla="*/ 4979254 w 4979993"/>
                <a:gd name="connsiteY20" fmla="*/ 122945 h 2191942"/>
                <a:gd name="connsiteX21" fmla="*/ 4979254 w 4979993"/>
                <a:gd name="connsiteY21" fmla="*/ 15368 h 219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79993" h="2191942">
                  <a:moveTo>
                    <a:pt x="0" y="0"/>
                  </a:moveTo>
                  <a:cubicBezTo>
                    <a:pt x="13447" y="126787"/>
                    <a:pt x="26895" y="253574"/>
                    <a:pt x="46105" y="361150"/>
                  </a:cubicBezTo>
                  <a:cubicBezTo>
                    <a:pt x="65315" y="468726"/>
                    <a:pt x="72999" y="527637"/>
                    <a:pt x="115261" y="645459"/>
                  </a:cubicBezTo>
                  <a:cubicBezTo>
                    <a:pt x="157523" y="763281"/>
                    <a:pt x="224118" y="940014"/>
                    <a:pt x="299678" y="1068081"/>
                  </a:cubicBezTo>
                  <a:cubicBezTo>
                    <a:pt x="375238" y="1196148"/>
                    <a:pt x="458481" y="1302445"/>
                    <a:pt x="568619" y="1413863"/>
                  </a:cubicBezTo>
                  <a:cubicBezTo>
                    <a:pt x="678757" y="1525282"/>
                    <a:pt x="820912" y="1644384"/>
                    <a:pt x="960505" y="1736592"/>
                  </a:cubicBezTo>
                  <a:cubicBezTo>
                    <a:pt x="1100098" y="1828800"/>
                    <a:pt x="1251218" y="1901799"/>
                    <a:pt x="1406179" y="1967113"/>
                  </a:cubicBezTo>
                  <a:cubicBezTo>
                    <a:pt x="1561140" y="2032427"/>
                    <a:pt x="1734031" y="2092619"/>
                    <a:pt x="1890273" y="2128478"/>
                  </a:cubicBezTo>
                  <a:cubicBezTo>
                    <a:pt x="2046515" y="2164337"/>
                    <a:pt x="2238616" y="2172021"/>
                    <a:pt x="2343631" y="2182266"/>
                  </a:cubicBezTo>
                  <a:cubicBezTo>
                    <a:pt x="2448646" y="2192511"/>
                    <a:pt x="2419190" y="2193792"/>
                    <a:pt x="2520363" y="2189950"/>
                  </a:cubicBezTo>
                  <a:cubicBezTo>
                    <a:pt x="2621536" y="2186108"/>
                    <a:pt x="2808514" y="2180985"/>
                    <a:pt x="2950669" y="2159214"/>
                  </a:cubicBezTo>
                  <a:cubicBezTo>
                    <a:pt x="3092824" y="2137443"/>
                    <a:pt x="3241382" y="2100303"/>
                    <a:pt x="3373291" y="2059321"/>
                  </a:cubicBezTo>
                  <a:cubicBezTo>
                    <a:pt x="3505200" y="2018339"/>
                    <a:pt x="3639671" y="1960710"/>
                    <a:pt x="3742125" y="1913325"/>
                  </a:cubicBezTo>
                  <a:cubicBezTo>
                    <a:pt x="3844579" y="1865940"/>
                    <a:pt x="3904770" y="1827520"/>
                    <a:pt x="3988014" y="1775012"/>
                  </a:cubicBezTo>
                  <a:cubicBezTo>
                    <a:pt x="4071258" y="1722504"/>
                    <a:pt x="4146817" y="1680242"/>
                    <a:pt x="4241587" y="1598279"/>
                  </a:cubicBezTo>
                  <a:cubicBezTo>
                    <a:pt x="4336357" y="1516316"/>
                    <a:pt x="4475950" y="1376723"/>
                    <a:pt x="4556632" y="1283234"/>
                  </a:cubicBezTo>
                  <a:cubicBezTo>
                    <a:pt x="4637314" y="1189745"/>
                    <a:pt x="4678296" y="1115466"/>
                    <a:pt x="4725681" y="1037345"/>
                  </a:cubicBezTo>
                  <a:cubicBezTo>
                    <a:pt x="4773066" y="959224"/>
                    <a:pt x="4808925" y="882384"/>
                    <a:pt x="4840942" y="814508"/>
                  </a:cubicBezTo>
                  <a:cubicBezTo>
                    <a:pt x="4872959" y="746632"/>
                    <a:pt x="4896011" y="712054"/>
                    <a:pt x="4917782" y="630091"/>
                  </a:cubicBezTo>
                  <a:cubicBezTo>
                    <a:pt x="4939553" y="548128"/>
                    <a:pt x="4961325" y="407254"/>
                    <a:pt x="4971570" y="322730"/>
                  </a:cubicBezTo>
                  <a:cubicBezTo>
                    <a:pt x="4981815" y="238206"/>
                    <a:pt x="4977973" y="174172"/>
                    <a:pt x="4979254" y="122945"/>
                  </a:cubicBezTo>
                  <a:cubicBezTo>
                    <a:pt x="4980535" y="71718"/>
                    <a:pt x="4979894" y="43543"/>
                    <a:pt x="4979254" y="15368"/>
                  </a:cubicBezTo>
                </a:path>
              </a:pathLst>
            </a:custGeom>
            <a:noFill/>
            <a:ln w="28575">
              <a:solidFill>
                <a:schemeClr val="accent5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PA_文本框 29"/>
            <p:cNvSpPr txBox="1"/>
            <p:nvPr>
              <p:custDataLst>
                <p:tags r:id="rId3"/>
              </p:custDataLst>
            </p:nvPr>
          </p:nvSpPr>
          <p:spPr>
            <a:xfrm rot="19474537">
              <a:off x="6009123" y="2731747"/>
              <a:ext cx="1109668" cy="523220"/>
            </a:xfrm>
            <a:prstGeom prst="rect">
              <a:avLst/>
            </a:prstGeom>
            <a:solidFill>
              <a:srgbClr val="517EC0"/>
            </a:solidFill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70°N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11318" y="2743201"/>
            <a:ext cx="8539701" cy="3111259"/>
            <a:chOff x="111318" y="2743201"/>
            <a:chExt cx="8539701" cy="3133400"/>
          </a:xfrm>
        </p:grpSpPr>
        <p:sp>
          <p:nvSpPr>
            <p:cNvPr id="19" name="任意多边形 18"/>
            <p:cNvSpPr/>
            <p:nvPr/>
          </p:nvSpPr>
          <p:spPr>
            <a:xfrm>
              <a:off x="111318" y="2743201"/>
              <a:ext cx="8539701" cy="3133400"/>
            </a:xfrm>
            <a:custGeom>
              <a:avLst/>
              <a:gdLst>
                <a:gd name="connsiteX0" fmla="*/ 0 w 8539701"/>
                <a:gd name="connsiteY0" fmla="*/ 0 h 3133400"/>
                <a:gd name="connsiteX1" fmla="*/ 87465 w 8539701"/>
                <a:gd name="connsiteY1" fmla="*/ 270344 h 3133400"/>
                <a:gd name="connsiteX2" fmla="*/ 151075 w 8539701"/>
                <a:gd name="connsiteY2" fmla="*/ 429370 h 3133400"/>
                <a:gd name="connsiteX3" fmla="*/ 278296 w 8539701"/>
                <a:gd name="connsiteY3" fmla="*/ 691763 h 3133400"/>
                <a:gd name="connsiteX4" fmla="*/ 596348 w 8539701"/>
                <a:gd name="connsiteY4" fmla="*/ 1184744 h 3133400"/>
                <a:gd name="connsiteX5" fmla="*/ 1017767 w 8539701"/>
                <a:gd name="connsiteY5" fmla="*/ 1685676 h 3133400"/>
                <a:gd name="connsiteX6" fmla="*/ 1423284 w 8539701"/>
                <a:gd name="connsiteY6" fmla="*/ 2035534 h 3133400"/>
                <a:gd name="connsiteX7" fmla="*/ 1781092 w 8539701"/>
                <a:gd name="connsiteY7" fmla="*/ 2297927 h 3133400"/>
                <a:gd name="connsiteX8" fmla="*/ 1995778 w 8539701"/>
                <a:gd name="connsiteY8" fmla="*/ 2433099 h 3133400"/>
                <a:gd name="connsiteX9" fmla="*/ 2472856 w 8539701"/>
                <a:gd name="connsiteY9" fmla="*/ 2671638 h 3133400"/>
                <a:gd name="connsiteX10" fmla="*/ 3013545 w 8539701"/>
                <a:gd name="connsiteY10" fmla="*/ 2862469 h 3133400"/>
                <a:gd name="connsiteX11" fmla="*/ 3554233 w 8539701"/>
                <a:gd name="connsiteY11" fmla="*/ 3005593 h 3133400"/>
                <a:gd name="connsiteX12" fmla="*/ 4079019 w 8539701"/>
                <a:gd name="connsiteY12" fmla="*/ 3085106 h 3133400"/>
                <a:gd name="connsiteX13" fmla="*/ 4762832 w 8539701"/>
                <a:gd name="connsiteY13" fmla="*/ 3132814 h 3133400"/>
                <a:gd name="connsiteX14" fmla="*/ 5891917 w 8539701"/>
                <a:gd name="connsiteY14" fmla="*/ 3053300 h 3133400"/>
                <a:gd name="connsiteX15" fmla="*/ 6957392 w 8539701"/>
                <a:gd name="connsiteY15" fmla="*/ 2743200 h 3133400"/>
                <a:gd name="connsiteX16" fmla="*/ 7593496 w 8539701"/>
                <a:gd name="connsiteY16" fmla="*/ 2441050 h 3133400"/>
                <a:gd name="connsiteX17" fmla="*/ 8046720 w 8539701"/>
                <a:gd name="connsiteY17" fmla="*/ 2122998 h 3133400"/>
                <a:gd name="connsiteX18" fmla="*/ 8428383 w 8539701"/>
                <a:gd name="connsiteY18" fmla="*/ 1828800 h 3133400"/>
                <a:gd name="connsiteX19" fmla="*/ 8539701 w 8539701"/>
                <a:gd name="connsiteY19" fmla="*/ 1741335 h 31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39701" h="3133400">
                  <a:moveTo>
                    <a:pt x="0" y="0"/>
                  </a:moveTo>
                  <a:cubicBezTo>
                    <a:pt x="31143" y="99391"/>
                    <a:pt x="62286" y="198782"/>
                    <a:pt x="87465" y="270344"/>
                  </a:cubicBezTo>
                  <a:cubicBezTo>
                    <a:pt x="112644" y="341906"/>
                    <a:pt x="119270" y="359134"/>
                    <a:pt x="151075" y="429370"/>
                  </a:cubicBezTo>
                  <a:cubicBezTo>
                    <a:pt x="182880" y="499606"/>
                    <a:pt x="204084" y="565867"/>
                    <a:pt x="278296" y="691763"/>
                  </a:cubicBezTo>
                  <a:cubicBezTo>
                    <a:pt x="352508" y="817659"/>
                    <a:pt x="473103" y="1019092"/>
                    <a:pt x="596348" y="1184744"/>
                  </a:cubicBezTo>
                  <a:cubicBezTo>
                    <a:pt x="719593" y="1350396"/>
                    <a:pt x="879944" y="1543878"/>
                    <a:pt x="1017767" y="1685676"/>
                  </a:cubicBezTo>
                  <a:cubicBezTo>
                    <a:pt x="1155590" y="1827474"/>
                    <a:pt x="1296063" y="1933492"/>
                    <a:pt x="1423284" y="2035534"/>
                  </a:cubicBezTo>
                  <a:cubicBezTo>
                    <a:pt x="1550505" y="2137576"/>
                    <a:pt x="1685676" y="2231666"/>
                    <a:pt x="1781092" y="2297927"/>
                  </a:cubicBezTo>
                  <a:cubicBezTo>
                    <a:pt x="1876508" y="2364188"/>
                    <a:pt x="1880484" y="2370814"/>
                    <a:pt x="1995778" y="2433099"/>
                  </a:cubicBezTo>
                  <a:cubicBezTo>
                    <a:pt x="2111072" y="2495384"/>
                    <a:pt x="2303228" y="2600076"/>
                    <a:pt x="2472856" y="2671638"/>
                  </a:cubicBezTo>
                  <a:cubicBezTo>
                    <a:pt x="2642484" y="2743200"/>
                    <a:pt x="2833316" y="2806810"/>
                    <a:pt x="3013545" y="2862469"/>
                  </a:cubicBezTo>
                  <a:cubicBezTo>
                    <a:pt x="3193774" y="2918128"/>
                    <a:pt x="3376654" y="2968487"/>
                    <a:pt x="3554233" y="3005593"/>
                  </a:cubicBezTo>
                  <a:cubicBezTo>
                    <a:pt x="3731812" y="3042699"/>
                    <a:pt x="3877586" y="3063903"/>
                    <a:pt x="4079019" y="3085106"/>
                  </a:cubicBezTo>
                  <a:cubicBezTo>
                    <a:pt x="4280452" y="3106310"/>
                    <a:pt x="4460682" y="3138115"/>
                    <a:pt x="4762832" y="3132814"/>
                  </a:cubicBezTo>
                  <a:cubicBezTo>
                    <a:pt x="5064982" y="3127513"/>
                    <a:pt x="5526157" y="3118236"/>
                    <a:pt x="5891917" y="3053300"/>
                  </a:cubicBezTo>
                  <a:cubicBezTo>
                    <a:pt x="6257677" y="2988364"/>
                    <a:pt x="6673796" y="2845242"/>
                    <a:pt x="6957392" y="2743200"/>
                  </a:cubicBezTo>
                  <a:cubicBezTo>
                    <a:pt x="7240988" y="2641158"/>
                    <a:pt x="7411941" y="2544417"/>
                    <a:pt x="7593496" y="2441050"/>
                  </a:cubicBezTo>
                  <a:cubicBezTo>
                    <a:pt x="7775051" y="2337683"/>
                    <a:pt x="7907572" y="2225040"/>
                    <a:pt x="8046720" y="2122998"/>
                  </a:cubicBezTo>
                  <a:cubicBezTo>
                    <a:pt x="8185868" y="2020956"/>
                    <a:pt x="8346220" y="1892411"/>
                    <a:pt x="8428383" y="1828800"/>
                  </a:cubicBezTo>
                  <a:cubicBezTo>
                    <a:pt x="8510547" y="1765190"/>
                    <a:pt x="8525124" y="1753262"/>
                    <a:pt x="8539701" y="1741335"/>
                  </a:cubicBezTo>
                </a:path>
              </a:pathLst>
            </a:custGeom>
            <a:noFill/>
            <a:ln w="28575">
              <a:solidFill>
                <a:schemeClr val="accent5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PA_文本框 29"/>
            <p:cNvSpPr txBox="1"/>
            <p:nvPr>
              <p:custDataLst>
                <p:tags r:id="rId2"/>
              </p:custDataLst>
            </p:nvPr>
          </p:nvSpPr>
          <p:spPr>
            <a:xfrm rot="19524174">
              <a:off x="7370897" y="4793495"/>
              <a:ext cx="1109668" cy="523220"/>
            </a:xfrm>
            <a:prstGeom prst="rect">
              <a:avLst/>
            </a:prstGeom>
            <a:solidFill>
              <a:srgbClr val="517EC0"/>
            </a:solidFill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50°N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967113" y="1344159"/>
            <a:ext cx="5837944" cy="2694754"/>
            <a:chOff x="1967113" y="1344159"/>
            <a:chExt cx="5837944" cy="2694754"/>
          </a:xfrm>
        </p:grpSpPr>
        <p:sp>
          <p:nvSpPr>
            <p:cNvPr id="18" name="任意多边形 17"/>
            <p:cNvSpPr/>
            <p:nvPr/>
          </p:nvSpPr>
          <p:spPr>
            <a:xfrm>
              <a:off x="1967113" y="1344159"/>
              <a:ext cx="5837944" cy="2694754"/>
            </a:xfrm>
            <a:custGeom>
              <a:avLst/>
              <a:gdLst>
                <a:gd name="connsiteX0" fmla="*/ 0 w 4979993"/>
                <a:gd name="connsiteY0" fmla="*/ 0 h 2191942"/>
                <a:gd name="connsiteX1" fmla="*/ 46105 w 4979993"/>
                <a:gd name="connsiteY1" fmla="*/ 361150 h 2191942"/>
                <a:gd name="connsiteX2" fmla="*/ 115261 w 4979993"/>
                <a:gd name="connsiteY2" fmla="*/ 645459 h 2191942"/>
                <a:gd name="connsiteX3" fmla="*/ 299678 w 4979993"/>
                <a:gd name="connsiteY3" fmla="*/ 1068081 h 2191942"/>
                <a:gd name="connsiteX4" fmla="*/ 568619 w 4979993"/>
                <a:gd name="connsiteY4" fmla="*/ 1413863 h 2191942"/>
                <a:gd name="connsiteX5" fmla="*/ 960505 w 4979993"/>
                <a:gd name="connsiteY5" fmla="*/ 1736592 h 2191942"/>
                <a:gd name="connsiteX6" fmla="*/ 1406179 w 4979993"/>
                <a:gd name="connsiteY6" fmla="*/ 1967113 h 2191942"/>
                <a:gd name="connsiteX7" fmla="*/ 1890273 w 4979993"/>
                <a:gd name="connsiteY7" fmla="*/ 2128478 h 2191942"/>
                <a:gd name="connsiteX8" fmla="*/ 2343631 w 4979993"/>
                <a:gd name="connsiteY8" fmla="*/ 2182266 h 2191942"/>
                <a:gd name="connsiteX9" fmla="*/ 2520363 w 4979993"/>
                <a:gd name="connsiteY9" fmla="*/ 2189950 h 2191942"/>
                <a:gd name="connsiteX10" fmla="*/ 2950669 w 4979993"/>
                <a:gd name="connsiteY10" fmla="*/ 2159214 h 2191942"/>
                <a:gd name="connsiteX11" fmla="*/ 3373291 w 4979993"/>
                <a:gd name="connsiteY11" fmla="*/ 2059321 h 2191942"/>
                <a:gd name="connsiteX12" fmla="*/ 3742125 w 4979993"/>
                <a:gd name="connsiteY12" fmla="*/ 1913325 h 2191942"/>
                <a:gd name="connsiteX13" fmla="*/ 3988014 w 4979993"/>
                <a:gd name="connsiteY13" fmla="*/ 1775012 h 2191942"/>
                <a:gd name="connsiteX14" fmla="*/ 4241587 w 4979993"/>
                <a:gd name="connsiteY14" fmla="*/ 1598279 h 2191942"/>
                <a:gd name="connsiteX15" fmla="*/ 4556632 w 4979993"/>
                <a:gd name="connsiteY15" fmla="*/ 1283234 h 2191942"/>
                <a:gd name="connsiteX16" fmla="*/ 4725681 w 4979993"/>
                <a:gd name="connsiteY16" fmla="*/ 1037345 h 2191942"/>
                <a:gd name="connsiteX17" fmla="*/ 4840942 w 4979993"/>
                <a:gd name="connsiteY17" fmla="*/ 814508 h 2191942"/>
                <a:gd name="connsiteX18" fmla="*/ 4917782 w 4979993"/>
                <a:gd name="connsiteY18" fmla="*/ 630091 h 2191942"/>
                <a:gd name="connsiteX19" fmla="*/ 4971570 w 4979993"/>
                <a:gd name="connsiteY19" fmla="*/ 322730 h 2191942"/>
                <a:gd name="connsiteX20" fmla="*/ 4979254 w 4979993"/>
                <a:gd name="connsiteY20" fmla="*/ 122945 h 2191942"/>
                <a:gd name="connsiteX21" fmla="*/ 4979254 w 4979993"/>
                <a:gd name="connsiteY21" fmla="*/ 15368 h 219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79993" h="2191942">
                  <a:moveTo>
                    <a:pt x="0" y="0"/>
                  </a:moveTo>
                  <a:cubicBezTo>
                    <a:pt x="13447" y="126787"/>
                    <a:pt x="26895" y="253574"/>
                    <a:pt x="46105" y="361150"/>
                  </a:cubicBezTo>
                  <a:cubicBezTo>
                    <a:pt x="65315" y="468726"/>
                    <a:pt x="72999" y="527637"/>
                    <a:pt x="115261" y="645459"/>
                  </a:cubicBezTo>
                  <a:cubicBezTo>
                    <a:pt x="157523" y="763281"/>
                    <a:pt x="224118" y="940014"/>
                    <a:pt x="299678" y="1068081"/>
                  </a:cubicBezTo>
                  <a:cubicBezTo>
                    <a:pt x="375238" y="1196148"/>
                    <a:pt x="458481" y="1302445"/>
                    <a:pt x="568619" y="1413863"/>
                  </a:cubicBezTo>
                  <a:cubicBezTo>
                    <a:pt x="678757" y="1525282"/>
                    <a:pt x="820912" y="1644384"/>
                    <a:pt x="960505" y="1736592"/>
                  </a:cubicBezTo>
                  <a:cubicBezTo>
                    <a:pt x="1100098" y="1828800"/>
                    <a:pt x="1251218" y="1901799"/>
                    <a:pt x="1406179" y="1967113"/>
                  </a:cubicBezTo>
                  <a:cubicBezTo>
                    <a:pt x="1561140" y="2032427"/>
                    <a:pt x="1734031" y="2092619"/>
                    <a:pt x="1890273" y="2128478"/>
                  </a:cubicBezTo>
                  <a:cubicBezTo>
                    <a:pt x="2046515" y="2164337"/>
                    <a:pt x="2238616" y="2172021"/>
                    <a:pt x="2343631" y="2182266"/>
                  </a:cubicBezTo>
                  <a:cubicBezTo>
                    <a:pt x="2448646" y="2192511"/>
                    <a:pt x="2419190" y="2193792"/>
                    <a:pt x="2520363" y="2189950"/>
                  </a:cubicBezTo>
                  <a:cubicBezTo>
                    <a:pt x="2621536" y="2186108"/>
                    <a:pt x="2808514" y="2180985"/>
                    <a:pt x="2950669" y="2159214"/>
                  </a:cubicBezTo>
                  <a:cubicBezTo>
                    <a:pt x="3092824" y="2137443"/>
                    <a:pt x="3241382" y="2100303"/>
                    <a:pt x="3373291" y="2059321"/>
                  </a:cubicBezTo>
                  <a:cubicBezTo>
                    <a:pt x="3505200" y="2018339"/>
                    <a:pt x="3639671" y="1960710"/>
                    <a:pt x="3742125" y="1913325"/>
                  </a:cubicBezTo>
                  <a:cubicBezTo>
                    <a:pt x="3844579" y="1865940"/>
                    <a:pt x="3904770" y="1827520"/>
                    <a:pt x="3988014" y="1775012"/>
                  </a:cubicBezTo>
                  <a:cubicBezTo>
                    <a:pt x="4071258" y="1722504"/>
                    <a:pt x="4146817" y="1680242"/>
                    <a:pt x="4241587" y="1598279"/>
                  </a:cubicBezTo>
                  <a:cubicBezTo>
                    <a:pt x="4336357" y="1516316"/>
                    <a:pt x="4475950" y="1376723"/>
                    <a:pt x="4556632" y="1283234"/>
                  </a:cubicBezTo>
                  <a:cubicBezTo>
                    <a:pt x="4637314" y="1189745"/>
                    <a:pt x="4678296" y="1115466"/>
                    <a:pt x="4725681" y="1037345"/>
                  </a:cubicBezTo>
                  <a:cubicBezTo>
                    <a:pt x="4773066" y="959224"/>
                    <a:pt x="4808925" y="882384"/>
                    <a:pt x="4840942" y="814508"/>
                  </a:cubicBezTo>
                  <a:cubicBezTo>
                    <a:pt x="4872959" y="746632"/>
                    <a:pt x="4896011" y="712054"/>
                    <a:pt x="4917782" y="630091"/>
                  </a:cubicBezTo>
                  <a:cubicBezTo>
                    <a:pt x="4939553" y="548128"/>
                    <a:pt x="4961325" y="407254"/>
                    <a:pt x="4971570" y="322730"/>
                  </a:cubicBezTo>
                  <a:cubicBezTo>
                    <a:pt x="4981815" y="238206"/>
                    <a:pt x="4977973" y="174172"/>
                    <a:pt x="4979254" y="122945"/>
                  </a:cubicBezTo>
                  <a:cubicBezTo>
                    <a:pt x="4980535" y="71718"/>
                    <a:pt x="4979894" y="43543"/>
                    <a:pt x="4979254" y="15368"/>
                  </a:cubicBezTo>
                </a:path>
              </a:pathLst>
            </a:custGeom>
            <a:noFill/>
            <a:ln w="76200">
              <a:solidFill>
                <a:srgbClr val="E8422C"/>
              </a:solidFill>
              <a:prstDash val="dash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PA_文本框 29"/>
            <p:cNvSpPr txBox="1"/>
            <p:nvPr>
              <p:custDataLst>
                <p:tags r:id="rId1"/>
              </p:custDataLst>
            </p:nvPr>
          </p:nvSpPr>
          <p:spPr>
            <a:xfrm rot="2822900">
              <a:off x="1793707" y="2646133"/>
              <a:ext cx="1320237" cy="523220"/>
            </a:xfrm>
            <a:prstGeom prst="rect">
              <a:avLst/>
            </a:prstGeom>
            <a:solidFill>
              <a:srgbClr val="E8422C"/>
            </a:solidFill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北极圈</a:t>
              </a:r>
            </a:p>
          </p:txBody>
        </p:sp>
      </p:grpSp>
      <p:sp>
        <p:nvSpPr>
          <p:cNvPr id="27" name="文本框 26"/>
          <p:cNvSpPr txBox="1"/>
          <p:nvPr/>
        </p:nvSpPr>
        <p:spPr>
          <a:xfrm rot="1239077">
            <a:off x="1748935" y="4038450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俄   罗   斯</a:t>
            </a:r>
          </a:p>
        </p:txBody>
      </p:sp>
      <p:grpSp>
        <p:nvGrpSpPr>
          <p:cNvPr id="43" name="组合 42"/>
          <p:cNvGrpSpPr/>
          <p:nvPr/>
        </p:nvGrpSpPr>
        <p:grpSpPr>
          <a:xfrm>
            <a:off x="193404" y="1269893"/>
            <a:ext cx="1368444" cy="315088"/>
            <a:chOff x="247192" y="1269893"/>
            <a:chExt cx="1368444" cy="315088"/>
          </a:xfrm>
        </p:grpSpPr>
        <p:grpSp>
          <p:nvGrpSpPr>
            <p:cNvPr id="44" name="组合 43"/>
            <p:cNvGrpSpPr/>
            <p:nvPr/>
          </p:nvGrpSpPr>
          <p:grpSpPr>
            <a:xfrm>
              <a:off x="387414" y="1491205"/>
              <a:ext cx="619549" cy="78059"/>
              <a:chOff x="442004" y="259102"/>
              <a:chExt cx="828000" cy="78059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442004" y="337161"/>
                <a:ext cx="828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442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1270004" y="259102"/>
                <a:ext cx="0" cy="7805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文本框 44"/>
            <p:cNvSpPr txBox="1"/>
            <p:nvPr/>
          </p:nvSpPr>
          <p:spPr>
            <a:xfrm>
              <a:off x="247192" y="1277204"/>
              <a:ext cx="2904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754503" y="1269893"/>
              <a:ext cx="8611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590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千米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22144" y="84671"/>
            <a:ext cx="4234703" cy="920843"/>
            <a:chOff x="26893" y="13446"/>
            <a:chExt cx="4234703" cy="920843"/>
          </a:xfrm>
        </p:grpSpPr>
        <p:sp>
          <p:nvSpPr>
            <p:cNvPr id="30" name="文本框 29"/>
            <p:cNvSpPr txBox="1"/>
            <p:nvPr/>
          </p:nvSpPr>
          <p:spPr>
            <a:xfrm>
              <a:off x="911712" y="150702"/>
              <a:ext cx="3349884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CN" altLang="en-US" sz="3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俄罗斯在哪里？</a:t>
              </a:r>
            </a:p>
          </p:txBody>
        </p:sp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3" y="13446"/>
              <a:ext cx="920843" cy="920843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8815364" y="1319980"/>
            <a:ext cx="3266707" cy="2639759"/>
            <a:chOff x="8815364" y="1319980"/>
            <a:chExt cx="3266707" cy="2639759"/>
          </a:xfrm>
        </p:grpSpPr>
        <p:sp>
          <p:nvSpPr>
            <p:cNvPr id="33" name="矩形 32"/>
            <p:cNvSpPr/>
            <p:nvPr/>
          </p:nvSpPr>
          <p:spPr>
            <a:xfrm>
              <a:off x="8815364" y="1319980"/>
              <a:ext cx="3266707" cy="2639759"/>
            </a:xfrm>
            <a:prstGeom prst="rect">
              <a:avLst/>
            </a:prstGeom>
            <a:solidFill>
              <a:srgbClr val="76B1DE">
                <a:alpha val="13000"/>
              </a:srgbClr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8989915" y="2043610"/>
              <a:ext cx="264614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457200" marR="0" lvl="0" indent="-4572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p"/>
                <a:defRPr sz="3200" kern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半球位置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8989915" y="2672420"/>
              <a:ext cx="2818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457200" marR="0" lvl="0" indent="-4572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n"/>
                <a:defRPr sz="3200" ker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纬度位置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8910952" y="1452932"/>
              <a:ext cx="3033598" cy="555750"/>
            </a:xfrm>
            <a:prstGeom prst="rect">
              <a:avLst/>
            </a:prstGeom>
            <a:solidFill>
              <a:srgbClr val="7699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地理位置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8989915" y="3301230"/>
              <a:ext cx="2818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marR="0" lvl="0" indent="-4572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p"/>
                <a:defRPr/>
              </a:pPr>
              <a:r>
                <a:rPr lang="zh-CN" altLang="en-US" sz="32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海陆</a:t>
              </a: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位置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057278" y="0"/>
            <a:ext cx="7281993" cy="6858000"/>
            <a:chOff x="2371724" y="142876"/>
            <a:chExt cx="6343651" cy="5974293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3"/>
            <a:srcRect l="33233" t="13514" r="18005" b="1255"/>
            <a:stretch>
              <a:fillRect/>
            </a:stretch>
          </p:blipFill>
          <p:spPr>
            <a:xfrm>
              <a:off x="2371724" y="142876"/>
              <a:ext cx="6343651" cy="5974293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8272463" y="5845706"/>
              <a:ext cx="442912" cy="271463"/>
            </a:xfrm>
            <a:prstGeom prst="rect">
              <a:avLst/>
            </a:prstGeom>
            <a:solidFill>
              <a:schemeClr val="tx1"/>
            </a:solidFill>
            <a:ln w="76200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 rot="1305570">
            <a:off x="1808283" y="2405592"/>
            <a:ext cx="6156123" cy="1582405"/>
          </a:xfrm>
          <a:prstGeom prst="rect">
            <a:avLst/>
          </a:prstGeom>
          <a:noFill/>
        </p:spPr>
        <p:txBody>
          <a:bodyPr wrap="none" rtlCol="0">
            <a:prstTxWarp prst="textArchDown">
              <a:avLst>
                <a:gd name="adj" fmla="val 21157588"/>
              </a:avLst>
            </a:prstTxWarp>
            <a:spAutoFit/>
          </a:bodyPr>
          <a:lstStyle/>
          <a:p>
            <a:r>
              <a:rPr lang="zh-CN" altLang="en-US" sz="6600" spc="-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欧   亚   大   陆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939593" y="1480988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俄   罗   斯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726717" y="365253"/>
            <a:ext cx="1470541" cy="646986"/>
          </a:xfrm>
          <a:prstGeom prst="roundRect">
            <a:avLst/>
          </a:prstGeom>
          <a:solidFill>
            <a:schemeClr val="lt1">
              <a:alpha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北冰洋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081703" y="3090815"/>
            <a:ext cx="749141" cy="1387435"/>
          </a:xfrm>
          <a:prstGeom prst="roundRect">
            <a:avLst/>
          </a:prstGeom>
          <a:solidFill>
            <a:schemeClr val="lt1">
              <a:alpha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eaVert" wrap="none" rtlCol="0">
            <a:spAutoFit/>
          </a:bodyPr>
          <a:lstStyle/>
          <a:p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太平洋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8815364" y="1319980"/>
            <a:ext cx="3266707" cy="2639759"/>
            <a:chOff x="8815364" y="1319980"/>
            <a:chExt cx="3266707" cy="2639759"/>
          </a:xfrm>
        </p:grpSpPr>
        <p:sp>
          <p:nvSpPr>
            <p:cNvPr id="16" name="矩形 15"/>
            <p:cNvSpPr/>
            <p:nvPr/>
          </p:nvSpPr>
          <p:spPr>
            <a:xfrm>
              <a:off x="8815364" y="1319980"/>
              <a:ext cx="3266707" cy="2639759"/>
            </a:xfrm>
            <a:prstGeom prst="rect">
              <a:avLst/>
            </a:prstGeom>
            <a:solidFill>
              <a:srgbClr val="76B1DE">
                <a:alpha val="13000"/>
              </a:srgbClr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8989915" y="2043610"/>
              <a:ext cx="264614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457200" marR="0" lvl="0" indent="-4572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p"/>
                <a:defRPr kumimoji="0" sz="3200" b="0" i="0" u="none" strike="noStrike" kern="0" cap="none" spc="0" normalizeH="0" baseline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半球位置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8989915" y="2672420"/>
              <a:ext cx="2818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marR="0" lvl="0" indent="-4572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p"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纬度位置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8910952" y="1452932"/>
              <a:ext cx="3033598" cy="555750"/>
            </a:xfrm>
            <a:prstGeom prst="rect">
              <a:avLst/>
            </a:prstGeom>
            <a:solidFill>
              <a:srgbClr val="7699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地理位置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8989915" y="3301230"/>
              <a:ext cx="2818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457200" marR="0" lvl="0" indent="-4572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n"/>
                <a:defRPr sz="3200" ker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海陆位置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8" grpId="0" animBg="1"/>
      <p:bldP spid="1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|5.2|3.8|7|3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rgbClr val="E8422C"/>
          </a:solidFill>
          <a:headEnd type="none" w="med" len="med"/>
          <a:tailEnd type="none" w="med" len="med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蓝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清晰至上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rgbClr val="E8422C"/>
          </a:solidFill>
          <a:headEnd type="none" w="med" len="med"/>
          <a:tailEnd type="non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26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俄罗斯（第一课时）</Template>
  <TotalTime>97</TotalTime>
  <Words>1192</Words>
  <Application>Microsoft Office PowerPoint</Application>
  <PresentationFormat>宽屏</PresentationFormat>
  <Paragraphs>214</Paragraphs>
  <Slides>31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1" baseType="lpstr">
      <vt:lpstr>等线</vt:lpstr>
      <vt:lpstr>微软雅黑</vt:lpstr>
      <vt:lpstr>造字工房形黑（非商用）细体</vt:lpstr>
      <vt:lpstr>Arial</vt:lpstr>
      <vt:lpstr>Calibri</vt:lpstr>
      <vt:lpstr>Calibri Light</vt:lpstr>
      <vt:lpstr>Impact</vt:lpstr>
      <vt:lpstr>Wingdings</vt:lpstr>
      <vt:lpstr>Office 主题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田茂友</dc:creator>
  <cp:lastModifiedBy>会玲 郭</cp:lastModifiedBy>
  <cp:revision>2</cp:revision>
  <dcterms:created xsi:type="dcterms:W3CDTF">2019-12-09T07:24:00Z</dcterms:created>
  <dcterms:modified xsi:type="dcterms:W3CDTF">2020-05-06T10:19:31Z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